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  <p:sldMasterId id="2147483676" r:id="rId6"/>
    <p:sldMasterId id="214748369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</p:sldIdLst>
  <p:sldSz cy="10058400" cx="17881600"/>
  <p:notesSz cx="7315200" cy="9601200"/>
  <p:embeddedFontLst>
    <p:embeddedFont>
      <p:font typeface="Montserrat Medium"/>
      <p:regular r:id="rId25"/>
      <p:bold r:id="rId26"/>
      <p:italic r:id="rId27"/>
      <p:boldItalic r:id="rId28"/>
    </p:embeddedFont>
    <p:embeddedFont>
      <p:font typeface="Arial Black"/>
      <p:regular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68">
          <p15:clr>
            <a:srgbClr val="A4A3A4"/>
          </p15:clr>
        </p15:guide>
        <p15:guide id="2" pos="6479">
          <p15:clr>
            <a:srgbClr val="A4A3A4"/>
          </p15:clr>
        </p15:guide>
      </p15:sldGuideLst>
    </p:ext>
    <p:ext uri="{2D200454-40CA-4A62-9FC3-DE9A4176ACB9}">
      <p15:notesGuideLst>
        <p15:guide id="1" orient="horz" pos="3024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  <p:ext uri="GoogleSlidesCustomDataVersion2">
      <go:slidesCustomData xmlns:go="http://customooxmlschemas.google.com/" r:id="rId30" roundtripDataSignature="AMtx7mgAXk8ICx6z5BQ1HUMHLtUiU0Tq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68" orient="horz"/>
        <p:guide pos="6479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3024" orient="horz"/>
        <p:guide pos="2305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font" Target="fonts/MontserratMedium-bold.fntdata"/><Relationship Id="rId25" Type="http://schemas.openxmlformats.org/officeDocument/2006/relationships/font" Target="fonts/MontserratMedium-regular.fntdata"/><Relationship Id="rId28" Type="http://schemas.openxmlformats.org/officeDocument/2006/relationships/font" Target="fonts/MontserratMedium-boldItalic.fntdata"/><Relationship Id="rId27" Type="http://schemas.openxmlformats.org/officeDocument/2006/relationships/font" Target="fonts/MontserratMedium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ArialBlack-regular.fntdata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0" Type="http://customschemas.google.com/relationships/presentationmetadata" Target="meta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t" bIns="48150" lIns="96325" spcFirstLastPara="1" rIns="96325" wrap="square" tIns="481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143589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t" bIns="48150" lIns="96325" spcFirstLastPara="1" rIns="96325" wrap="square" tIns="4815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150" lIns="96325" spcFirstLastPara="1" rIns="96325" wrap="square" tIns="4815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150" lIns="96325" spcFirstLastPara="1" rIns="96325" wrap="square" tIns="481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150" lIns="96325" spcFirstLastPara="1" rIns="96325" wrap="square" tIns="481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1:notes"/>
          <p:cNvSpPr txBox="1"/>
          <p:nvPr>
            <p:ph idx="1" type="body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150" lIns="96325" spcFirstLastPara="1" rIns="96325" wrap="square" tIns="48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JIS??</a:t>
            </a:r>
            <a:endParaRPr/>
          </a:p>
        </p:txBody>
      </p:sp>
      <p:sp>
        <p:nvSpPr>
          <p:cNvPr id="406" name="Google Shape;406;p1:notes"/>
          <p:cNvSpPr txBox="1"/>
          <p:nvPr>
            <p:ph idx="12" type="sldNum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150" lIns="96325" spcFirstLastPara="1" rIns="96325" wrap="square" tIns="48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0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p10:notes"/>
          <p:cNvSpPr txBox="1"/>
          <p:nvPr>
            <p:ph idx="1" type="body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150" lIns="96325" spcFirstLastPara="1" rIns="96325" wrap="square" tIns="48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10:notes"/>
          <p:cNvSpPr txBox="1"/>
          <p:nvPr>
            <p:ph idx="12" type="sldNum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150" lIns="96325" spcFirstLastPara="1" rIns="96325" wrap="square" tIns="48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1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8" name="Google Shape;538;p11:notes"/>
          <p:cNvSpPr txBox="1"/>
          <p:nvPr>
            <p:ph idx="1" type="body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150" lIns="96325" spcFirstLastPara="1" rIns="96325" wrap="square" tIns="48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Clarify cross sect</a:t>
            </a:r>
            <a:endParaRPr/>
          </a:p>
        </p:txBody>
      </p:sp>
      <p:sp>
        <p:nvSpPr>
          <p:cNvPr id="539" name="Google Shape;539;p11:notes"/>
          <p:cNvSpPr txBox="1"/>
          <p:nvPr>
            <p:ph idx="12" type="sldNum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150" lIns="96325" spcFirstLastPara="1" rIns="96325" wrap="square" tIns="48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2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Google Shape;551;p12:notes"/>
          <p:cNvSpPr txBox="1"/>
          <p:nvPr>
            <p:ph idx="1" type="body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150" lIns="96325" spcFirstLastPara="1" rIns="96325" wrap="square" tIns="48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railcar</a:t>
            </a:r>
            <a:endParaRPr/>
          </a:p>
        </p:txBody>
      </p:sp>
      <p:sp>
        <p:nvSpPr>
          <p:cNvPr id="552" name="Google Shape;552;p12:notes"/>
          <p:cNvSpPr txBox="1"/>
          <p:nvPr>
            <p:ph idx="12" type="sldNum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150" lIns="96325" spcFirstLastPara="1" rIns="96325" wrap="square" tIns="48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3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2" name="Google Shape;572;p13:notes"/>
          <p:cNvSpPr txBox="1"/>
          <p:nvPr>
            <p:ph idx="1" type="body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150" lIns="96325" spcFirstLastPara="1" rIns="96325" wrap="square" tIns="48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13:notes"/>
          <p:cNvSpPr txBox="1"/>
          <p:nvPr>
            <p:ph idx="12" type="sldNum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150" lIns="96325" spcFirstLastPara="1" rIns="96325" wrap="square" tIns="48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4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9" name="Google Shape;589;p14:notes"/>
          <p:cNvSpPr txBox="1"/>
          <p:nvPr>
            <p:ph idx="1" type="body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150" lIns="96325" spcFirstLastPara="1" rIns="96325" wrap="square" tIns="48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14:notes"/>
          <p:cNvSpPr txBox="1"/>
          <p:nvPr>
            <p:ph idx="12" type="sldNum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150" lIns="96325" spcFirstLastPara="1" rIns="96325" wrap="square" tIns="48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5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9" name="Google Shape;599;p15:notes"/>
          <p:cNvSpPr txBox="1"/>
          <p:nvPr>
            <p:ph idx="1" type="body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150" lIns="96325" spcFirstLastPara="1" rIns="96325" wrap="square" tIns="48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15:notes"/>
          <p:cNvSpPr txBox="1"/>
          <p:nvPr>
            <p:ph idx="12" type="sldNum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150" lIns="96325" spcFirstLastPara="1" rIns="96325" wrap="square" tIns="48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6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0" name="Google Shape;610;p16:notes"/>
          <p:cNvSpPr txBox="1"/>
          <p:nvPr>
            <p:ph idx="1" type="body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150" lIns="96325" spcFirstLastPara="1" rIns="96325" wrap="square" tIns="48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16:notes"/>
          <p:cNvSpPr txBox="1"/>
          <p:nvPr>
            <p:ph idx="12" type="sldNum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150" lIns="96325" spcFirstLastPara="1" rIns="96325" wrap="square" tIns="48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:notes"/>
          <p:cNvSpPr txBox="1"/>
          <p:nvPr>
            <p:ph idx="1" type="body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anchorCtr="0" anchor="t" bIns="48150" lIns="96325" spcFirstLastPara="1" rIns="96325" wrap="square" tIns="48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p3:notes"/>
          <p:cNvSpPr txBox="1"/>
          <p:nvPr>
            <p:ph idx="1" type="body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150" lIns="96325" spcFirstLastPara="1" rIns="96325" wrap="square" tIns="48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3:notes"/>
          <p:cNvSpPr txBox="1"/>
          <p:nvPr>
            <p:ph idx="12" type="sldNum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150" lIns="96325" spcFirstLastPara="1" rIns="96325" wrap="square" tIns="48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p4:notes"/>
          <p:cNvSpPr txBox="1"/>
          <p:nvPr>
            <p:ph idx="1" type="body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150" lIns="96325" spcFirstLastPara="1" rIns="96325" wrap="square" tIns="48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4:notes"/>
          <p:cNvSpPr txBox="1"/>
          <p:nvPr>
            <p:ph idx="12" type="sldNum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150" lIns="96325" spcFirstLastPara="1" rIns="96325" wrap="square" tIns="48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p5:notes"/>
          <p:cNvSpPr txBox="1"/>
          <p:nvPr>
            <p:ph idx="1" type="body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150" lIns="96325" spcFirstLastPara="1" rIns="96325" wrap="square" tIns="48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5:notes"/>
          <p:cNvSpPr txBox="1"/>
          <p:nvPr>
            <p:ph idx="12" type="sldNum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150" lIns="96325" spcFirstLastPara="1" rIns="96325" wrap="square" tIns="48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p6:notes"/>
          <p:cNvSpPr txBox="1"/>
          <p:nvPr>
            <p:ph idx="1" type="body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150" lIns="96325" spcFirstLastPara="1" rIns="96325" wrap="square" tIns="48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6:notes"/>
          <p:cNvSpPr txBox="1"/>
          <p:nvPr>
            <p:ph idx="12" type="sldNum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150" lIns="96325" spcFirstLastPara="1" rIns="96325" wrap="square" tIns="48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7:notes"/>
          <p:cNvSpPr txBox="1"/>
          <p:nvPr>
            <p:ph idx="1" type="body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150" lIns="96325" spcFirstLastPara="1" rIns="96325" wrap="square" tIns="48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Square with hatch</a:t>
            </a:r>
            <a:endParaRPr/>
          </a:p>
        </p:txBody>
      </p:sp>
      <p:sp>
        <p:nvSpPr>
          <p:cNvPr id="473" name="Google Shape;473;p7:notes"/>
          <p:cNvSpPr txBox="1"/>
          <p:nvPr>
            <p:ph idx="12" type="sldNum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150" lIns="96325" spcFirstLastPara="1" rIns="96325" wrap="square" tIns="48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8" name="Google Shape;488;p8:notes"/>
          <p:cNvSpPr txBox="1"/>
          <p:nvPr>
            <p:ph idx="1" type="body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150" lIns="96325" spcFirstLastPara="1" rIns="96325" wrap="square" tIns="48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8:notes"/>
          <p:cNvSpPr txBox="1"/>
          <p:nvPr>
            <p:ph idx="12" type="sldNum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150" lIns="96325" spcFirstLastPara="1" rIns="96325" wrap="square" tIns="48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9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3" name="Google Shape;513;p9:notes"/>
          <p:cNvSpPr txBox="1"/>
          <p:nvPr>
            <p:ph idx="1" type="body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150" lIns="96325" spcFirstLastPara="1" rIns="96325" wrap="square" tIns="48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9:notes"/>
          <p:cNvSpPr txBox="1"/>
          <p:nvPr>
            <p:ph idx="12" type="sldNum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150" lIns="96325" spcFirstLastPara="1" rIns="96325" wrap="square" tIns="48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8"/>
          <p:cNvSpPr txBox="1"/>
          <p:nvPr>
            <p:ph type="ctrTitle"/>
          </p:nvPr>
        </p:nvSpPr>
        <p:spPr>
          <a:xfrm>
            <a:off x="1341120" y="3124625"/>
            <a:ext cx="15199360" cy="2156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8"/>
          <p:cNvSpPr txBox="1"/>
          <p:nvPr>
            <p:ph idx="1" type="subTitle"/>
          </p:nvPr>
        </p:nvSpPr>
        <p:spPr>
          <a:xfrm>
            <a:off x="2682240" y="5699760"/>
            <a:ext cx="12517120" cy="2570480"/>
          </a:xfrm>
          <a:prstGeom prst="rect">
            <a:avLst/>
          </a:prstGeom>
          <a:noFill/>
          <a:ln>
            <a:noFill/>
          </a:ln>
        </p:spPr>
        <p:txBody>
          <a:bodyPr anchorCtr="0" anchor="t" bIns="73150" lIns="146300" spcFirstLastPara="1" rIns="146300" wrap="square" tIns="73150">
            <a:normAutofit/>
          </a:bodyPr>
          <a:lstStyle>
            <a:lvl1pPr lvl="0" algn="ctr">
              <a:spcBef>
                <a:spcPts val="1020"/>
              </a:spcBef>
              <a:spcAft>
                <a:spcPts val="0"/>
              </a:spcAft>
              <a:buClr>
                <a:srgbClr val="888888"/>
              </a:buClr>
              <a:buSzPts val="51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5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" name="Google Shape;25;p18"/>
          <p:cNvSpPr txBox="1"/>
          <p:nvPr>
            <p:ph idx="10" type="dt"/>
          </p:nvPr>
        </p:nvSpPr>
        <p:spPr>
          <a:xfrm>
            <a:off x="894080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8"/>
          <p:cNvSpPr txBox="1"/>
          <p:nvPr>
            <p:ph idx="11" type="ftr"/>
          </p:nvPr>
        </p:nvSpPr>
        <p:spPr>
          <a:xfrm>
            <a:off x="6109547" y="9322648"/>
            <a:ext cx="5662507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8"/>
          <p:cNvSpPr txBox="1"/>
          <p:nvPr>
            <p:ph idx="12" type="sldNum"/>
          </p:nvPr>
        </p:nvSpPr>
        <p:spPr>
          <a:xfrm>
            <a:off x="12815147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18"/>
          <p:cNvSpPr txBox="1"/>
          <p:nvPr/>
        </p:nvSpPr>
        <p:spPr>
          <a:xfrm>
            <a:off x="0" y="1"/>
            <a:ext cx="17881600" cy="5386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9"/>
          <p:cNvSpPr txBox="1"/>
          <p:nvPr>
            <p:ph type="title"/>
          </p:nvPr>
        </p:nvSpPr>
        <p:spPr>
          <a:xfrm>
            <a:off x="894080" y="402802"/>
            <a:ext cx="1609344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9"/>
          <p:cNvSpPr txBox="1"/>
          <p:nvPr>
            <p:ph idx="1" type="body"/>
          </p:nvPr>
        </p:nvSpPr>
        <p:spPr>
          <a:xfrm rot="5400000">
            <a:off x="5621760" y="-2380718"/>
            <a:ext cx="6638079" cy="16093440"/>
          </a:xfrm>
          <a:prstGeom prst="rect">
            <a:avLst/>
          </a:prstGeom>
          <a:noFill/>
          <a:ln>
            <a:noFill/>
          </a:ln>
        </p:spPr>
        <p:txBody>
          <a:bodyPr anchorCtr="0" anchor="t" bIns="73150" lIns="146300" spcFirstLastPara="1" rIns="146300" wrap="square" tIns="7315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29"/>
          <p:cNvSpPr txBox="1"/>
          <p:nvPr>
            <p:ph idx="10" type="dt"/>
          </p:nvPr>
        </p:nvSpPr>
        <p:spPr>
          <a:xfrm>
            <a:off x="894080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9"/>
          <p:cNvSpPr txBox="1"/>
          <p:nvPr>
            <p:ph idx="11" type="ftr"/>
          </p:nvPr>
        </p:nvSpPr>
        <p:spPr>
          <a:xfrm>
            <a:off x="6109547" y="9322648"/>
            <a:ext cx="5662507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9"/>
          <p:cNvSpPr txBox="1"/>
          <p:nvPr>
            <p:ph idx="12" type="sldNum"/>
          </p:nvPr>
        </p:nvSpPr>
        <p:spPr>
          <a:xfrm>
            <a:off x="12815147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0"/>
          <p:cNvSpPr txBox="1"/>
          <p:nvPr>
            <p:ph type="title"/>
          </p:nvPr>
        </p:nvSpPr>
        <p:spPr>
          <a:xfrm rot="5400000">
            <a:off x="19164512" y="3465337"/>
            <a:ext cx="12586970" cy="6839090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0"/>
          <p:cNvSpPr txBox="1"/>
          <p:nvPr>
            <p:ph idx="1" type="body"/>
          </p:nvPr>
        </p:nvSpPr>
        <p:spPr>
          <a:xfrm rot="5400000">
            <a:off x="5337316" y="-3224742"/>
            <a:ext cx="12586970" cy="20219248"/>
          </a:xfrm>
          <a:prstGeom prst="rect">
            <a:avLst/>
          </a:prstGeom>
          <a:noFill/>
          <a:ln>
            <a:noFill/>
          </a:ln>
        </p:spPr>
        <p:txBody>
          <a:bodyPr anchorCtr="0" anchor="t" bIns="73150" lIns="146300" spcFirstLastPara="1" rIns="146300" wrap="square" tIns="7315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30"/>
          <p:cNvSpPr txBox="1"/>
          <p:nvPr>
            <p:ph idx="10" type="dt"/>
          </p:nvPr>
        </p:nvSpPr>
        <p:spPr>
          <a:xfrm>
            <a:off x="894080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0"/>
          <p:cNvSpPr txBox="1"/>
          <p:nvPr>
            <p:ph idx="11" type="ftr"/>
          </p:nvPr>
        </p:nvSpPr>
        <p:spPr>
          <a:xfrm>
            <a:off x="6109547" y="9322648"/>
            <a:ext cx="5662507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0"/>
          <p:cNvSpPr txBox="1"/>
          <p:nvPr>
            <p:ph idx="12" type="sldNum"/>
          </p:nvPr>
        </p:nvSpPr>
        <p:spPr>
          <a:xfrm>
            <a:off x="12815147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idx="10" type="dt"/>
          </p:nvPr>
        </p:nvSpPr>
        <p:spPr>
          <a:xfrm>
            <a:off x="4676068" y="8158485"/>
            <a:ext cx="4172373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21"/>
          <p:cNvSpPr txBox="1"/>
          <p:nvPr>
            <p:ph idx="11" type="ftr"/>
          </p:nvPr>
        </p:nvSpPr>
        <p:spPr>
          <a:xfrm>
            <a:off x="6109547" y="9322652"/>
            <a:ext cx="5662507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21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1520" y="-88561"/>
            <a:ext cx="18052135" cy="1016372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1"/>
          <p:cNvSpPr txBox="1"/>
          <p:nvPr>
            <p:ph type="title"/>
          </p:nvPr>
        </p:nvSpPr>
        <p:spPr>
          <a:xfrm>
            <a:off x="10132907" y="1303868"/>
            <a:ext cx="7301653" cy="17797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20"/>
              <a:buFont typeface="Arial Black"/>
              <a:buNone/>
              <a:defRPr sz="272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31"/>
          <p:cNvSpPr txBox="1"/>
          <p:nvPr>
            <p:ph idx="1" type="body"/>
          </p:nvPr>
        </p:nvSpPr>
        <p:spPr>
          <a:xfrm>
            <a:off x="10132907" y="3241042"/>
            <a:ext cx="7301653" cy="745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44"/>
              </a:spcBef>
              <a:spcAft>
                <a:spcPts val="0"/>
              </a:spcAft>
              <a:buClr>
                <a:schemeClr val="lt1"/>
              </a:buClr>
              <a:buSzPts val="2720"/>
              <a:buNone/>
              <a:defRPr sz="272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9730" lvl="1" marL="9144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2pPr>
            <a:lvl3pPr indent="-379730" lvl="2" marL="13716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•"/>
              <a:defRPr sz="2380">
                <a:solidFill>
                  <a:schemeClr val="lt1"/>
                </a:solidFill>
              </a:defRPr>
            </a:lvl3pPr>
            <a:lvl4pPr indent="-379730" lvl="3" marL="18288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4pPr>
            <a:lvl5pPr indent="-379729" lvl="4" marL="22860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»"/>
              <a:defRPr sz="238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31"/>
          <p:cNvSpPr txBox="1"/>
          <p:nvPr>
            <p:ph idx="2" type="body"/>
          </p:nvPr>
        </p:nvSpPr>
        <p:spPr>
          <a:xfrm>
            <a:off x="10132907" y="3986108"/>
            <a:ext cx="7301653" cy="16391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44"/>
              </a:spcBef>
              <a:spcAft>
                <a:spcPts val="0"/>
              </a:spcAft>
              <a:buClr>
                <a:schemeClr val="lt1"/>
              </a:buClr>
              <a:buSzPts val="2720"/>
              <a:buNone/>
              <a:defRPr i="1" sz="272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9730" lvl="1" marL="9144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2pPr>
            <a:lvl3pPr indent="-379730" lvl="2" marL="13716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•"/>
              <a:defRPr sz="2380">
                <a:solidFill>
                  <a:schemeClr val="lt1"/>
                </a:solidFill>
              </a:defRPr>
            </a:lvl3pPr>
            <a:lvl4pPr indent="-379730" lvl="3" marL="18288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4pPr>
            <a:lvl5pPr indent="-379729" lvl="4" marL="22860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»"/>
              <a:defRPr sz="238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14" name="Google Shape;114;p31"/>
          <p:cNvCxnSpPr/>
          <p:nvPr/>
        </p:nvCxnSpPr>
        <p:spPr>
          <a:xfrm>
            <a:off x="10281920" y="3083649"/>
            <a:ext cx="7152640" cy="0"/>
          </a:xfrm>
          <a:prstGeom prst="straightConnector1">
            <a:avLst/>
          </a:prstGeom>
          <a:noFill/>
          <a:ln cap="flat" cmpd="sng" w="19050">
            <a:solidFill>
              <a:srgbClr val="BABAB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5" name="Google Shape;115;p31"/>
          <p:cNvSpPr txBox="1"/>
          <p:nvPr>
            <p:ph idx="3" type="body"/>
          </p:nvPr>
        </p:nvSpPr>
        <p:spPr>
          <a:xfrm>
            <a:off x="12070080" y="5923281"/>
            <a:ext cx="5364480" cy="745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544"/>
              </a:spcBef>
              <a:spcAft>
                <a:spcPts val="0"/>
              </a:spcAft>
              <a:buClr>
                <a:srgbClr val="BFBFBF"/>
              </a:buClr>
              <a:buSzPts val="2720"/>
              <a:buNone/>
              <a:defRPr sz="272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9730" lvl="1" marL="9144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2pPr>
            <a:lvl3pPr indent="-379730" lvl="2" marL="13716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•"/>
              <a:defRPr sz="2380">
                <a:solidFill>
                  <a:schemeClr val="lt1"/>
                </a:solidFill>
              </a:defRPr>
            </a:lvl3pPr>
            <a:lvl4pPr indent="-379730" lvl="3" marL="18288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4pPr>
            <a:lvl5pPr indent="-379729" lvl="4" marL="22860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»"/>
              <a:defRPr sz="238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2"/>
          <p:cNvSpPr txBox="1"/>
          <p:nvPr>
            <p:ph type="title"/>
          </p:nvPr>
        </p:nvSpPr>
        <p:spPr>
          <a:xfrm>
            <a:off x="6854613" y="2048938"/>
            <a:ext cx="9834880" cy="10347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720"/>
              <a:buFont typeface="Arial Black"/>
              <a:buNone/>
              <a:defRPr sz="2720">
                <a:solidFill>
                  <a:srgbClr val="606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2"/>
          <p:cNvSpPr txBox="1"/>
          <p:nvPr>
            <p:ph idx="1" type="body"/>
          </p:nvPr>
        </p:nvSpPr>
        <p:spPr>
          <a:xfrm>
            <a:off x="6854613" y="3241042"/>
            <a:ext cx="9834880" cy="745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44"/>
              </a:spcBef>
              <a:spcAft>
                <a:spcPts val="0"/>
              </a:spcAft>
              <a:buClr>
                <a:srgbClr val="606060"/>
              </a:buClr>
              <a:buSzPts val="2720"/>
              <a:buNone/>
              <a:defRPr sz="2720">
                <a:solidFill>
                  <a:srgbClr val="606060"/>
                </a:solidFill>
              </a:defRPr>
            </a:lvl1pPr>
            <a:lvl2pPr indent="-379730" lvl="1" marL="9144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2pPr>
            <a:lvl3pPr indent="-379730" lvl="2" marL="13716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•"/>
              <a:defRPr sz="2380">
                <a:solidFill>
                  <a:schemeClr val="lt1"/>
                </a:solidFill>
              </a:defRPr>
            </a:lvl3pPr>
            <a:lvl4pPr indent="-379730" lvl="3" marL="18288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4pPr>
            <a:lvl5pPr indent="-379729" lvl="4" marL="22860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»"/>
              <a:defRPr sz="238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32"/>
          <p:cNvSpPr txBox="1"/>
          <p:nvPr>
            <p:ph idx="2" type="body"/>
          </p:nvPr>
        </p:nvSpPr>
        <p:spPr>
          <a:xfrm>
            <a:off x="6854613" y="3986108"/>
            <a:ext cx="9834880" cy="1490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44"/>
              </a:spcBef>
              <a:spcAft>
                <a:spcPts val="0"/>
              </a:spcAft>
              <a:buClr>
                <a:srgbClr val="606060"/>
              </a:buClr>
              <a:buSzPts val="2720"/>
              <a:buNone/>
              <a:defRPr i="1" sz="2720">
                <a:solidFill>
                  <a:srgbClr val="606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9730" lvl="1" marL="9144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2pPr>
            <a:lvl3pPr indent="-379730" lvl="2" marL="13716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•"/>
              <a:defRPr sz="2380">
                <a:solidFill>
                  <a:schemeClr val="lt1"/>
                </a:solidFill>
              </a:defRPr>
            </a:lvl3pPr>
            <a:lvl4pPr indent="-379730" lvl="3" marL="18288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4pPr>
            <a:lvl5pPr indent="-379729" lvl="4" marL="22860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»"/>
              <a:defRPr sz="238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20" name="Google Shape;120;p32"/>
          <p:cNvCxnSpPr/>
          <p:nvPr/>
        </p:nvCxnSpPr>
        <p:spPr>
          <a:xfrm flipH="1" rot="10800000">
            <a:off x="7003627" y="3083649"/>
            <a:ext cx="9834880" cy="9312"/>
          </a:xfrm>
          <a:prstGeom prst="straightConnector1">
            <a:avLst/>
          </a:prstGeom>
          <a:noFill/>
          <a:ln cap="flat" cmpd="sng" w="19050">
            <a:solidFill>
              <a:srgbClr val="A1A1A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1" name="Google Shape;121;p32"/>
          <p:cNvSpPr txBox="1"/>
          <p:nvPr>
            <p:ph idx="3" type="body"/>
          </p:nvPr>
        </p:nvSpPr>
        <p:spPr>
          <a:xfrm>
            <a:off x="12070080" y="5923281"/>
            <a:ext cx="4917440" cy="745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544"/>
              </a:spcBef>
              <a:spcAft>
                <a:spcPts val="0"/>
              </a:spcAft>
              <a:buClr>
                <a:srgbClr val="A5A5A5"/>
              </a:buClr>
              <a:buSzPts val="2720"/>
              <a:buNone/>
              <a:defRPr sz="2720">
                <a:solidFill>
                  <a:srgbClr val="A5A5A5"/>
                </a:solidFill>
              </a:defRPr>
            </a:lvl1pPr>
            <a:lvl2pPr indent="-379730" lvl="1" marL="9144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2pPr>
            <a:lvl3pPr indent="-379730" lvl="2" marL="13716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•"/>
              <a:defRPr sz="2380">
                <a:solidFill>
                  <a:schemeClr val="lt1"/>
                </a:solidFill>
              </a:defRPr>
            </a:lvl3pPr>
            <a:lvl4pPr indent="-379730" lvl="3" marL="18288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4pPr>
            <a:lvl5pPr indent="-379729" lvl="4" marL="22860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»"/>
              <a:defRPr sz="238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3"/>
          <p:cNvSpPr txBox="1"/>
          <p:nvPr>
            <p:ph type="ctrTitle"/>
          </p:nvPr>
        </p:nvSpPr>
        <p:spPr>
          <a:xfrm>
            <a:off x="1341120" y="3126182"/>
            <a:ext cx="15199360" cy="21544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400"/>
              <a:buFont typeface="Arial Black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33"/>
          <p:cNvSpPr txBox="1"/>
          <p:nvPr>
            <p:ph idx="1" type="subTitle"/>
          </p:nvPr>
        </p:nvSpPr>
        <p:spPr>
          <a:xfrm>
            <a:off x="2682240" y="5699760"/>
            <a:ext cx="12517120" cy="257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 sz="3400">
                <a:solidFill>
                  <a:srgbClr val="888888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spcBef>
                <a:spcPts val="816"/>
              </a:spcBef>
              <a:spcAft>
                <a:spcPts val="0"/>
              </a:spcAft>
              <a:buClr>
                <a:srgbClr val="888888"/>
              </a:buClr>
              <a:buSzPts val="40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16"/>
              </a:spcBef>
              <a:spcAft>
                <a:spcPts val="0"/>
              </a:spcAft>
              <a:buClr>
                <a:srgbClr val="888888"/>
              </a:buClr>
              <a:buSzPts val="408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5" name="Google Shape;125;p33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33"/>
          <p:cNvSpPr txBox="1"/>
          <p:nvPr/>
        </p:nvSpPr>
        <p:spPr>
          <a:xfrm>
            <a:off x="0" y="0"/>
            <a:ext cx="17881600" cy="851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3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4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34"/>
          <p:cNvSpPr txBox="1"/>
          <p:nvPr>
            <p:ph idx="1" type="body"/>
          </p:nvPr>
        </p:nvSpPr>
        <p:spPr>
          <a:xfrm>
            <a:off x="447040" y="1601898"/>
            <a:ext cx="15944427" cy="7233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60606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F9F9F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BFBFBF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34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1" name="Google Shape;131;p34"/>
          <p:cNvCxnSpPr/>
          <p:nvPr/>
        </p:nvCxnSpPr>
        <p:spPr>
          <a:xfrm>
            <a:off x="-149014" y="1452880"/>
            <a:ext cx="8344747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400"/>
              <a:buFont typeface="Arial Black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5"/>
          <p:cNvSpPr txBox="1"/>
          <p:nvPr>
            <p:ph idx="1" type="body"/>
          </p:nvPr>
        </p:nvSpPr>
        <p:spPr>
          <a:xfrm>
            <a:off x="447040" y="1601898"/>
            <a:ext cx="16391467" cy="7233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87680" lvl="0" marL="457200" algn="l">
              <a:spcBef>
                <a:spcPts val="816"/>
              </a:spcBef>
              <a:spcAft>
                <a:spcPts val="0"/>
              </a:spcAft>
              <a:buClr>
                <a:srgbClr val="404040"/>
              </a:buClr>
              <a:buSzPts val="408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487680" lvl="1" marL="914400" algn="l">
              <a:spcBef>
                <a:spcPts val="816"/>
              </a:spcBef>
              <a:spcAft>
                <a:spcPts val="0"/>
              </a:spcAft>
              <a:buClr>
                <a:srgbClr val="606060"/>
              </a:buClr>
              <a:buSzPts val="408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487680" lvl="2" marL="1371600" algn="l">
              <a:spcBef>
                <a:spcPts val="816"/>
              </a:spcBef>
              <a:spcAft>
                <a:spcPts val="0"/>
              </a:spcAft>
              <a:buClr>
                <a:srgbClr val="7F7F7F"/>
              </a:buClr>
              <a:buSzPts val="408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444500" lvl="3" marL="1828800" algn="l">
              <a:spcBef>
                <a:spcPts val="680"/>
              </a:spcBef>
              <a:spcAft>
                <a:spcPts val="0"/>
              </a:spcAft>
              <a:buClr>
                <a:srgbClr val="9F9F9F"/>
              </a:buClr>
              <a:buSzPts val="34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444500" lvl="4" marL="2286000" algn="l">
              <a:spcBef>
                <a:spcPts val="680"/>
              </a:spcBef>
              <a:spcAft>
                <a:spcPts val="0"/>
              </a:spcAft>
              <a:buClr>
                <a:srgbClr val="BFBFBF"/>
              </a:buClr>
              <a:buSzPts val="34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35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6" name="Google Shape;136;p35"/>
          <p:cNvCxnSpPr/>
          <p:nvPr/>
        </p:nvCxnSpPr>
        <p:spPr>
          <a:xfrm>
            <a:off x="-149014" y="1452880"/>
            <a:ext cx="8344747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6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 Black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6"/>
          <p:cNvSpPr txBox="1"/>
          <p:nvPr>
            <p:ph idx="1" type="body"/>
          </p:nvPr>
        </p:nvSpPr>
        <p:spPr>
          <a:xfrm>
            <a:off x="447040" y="1601898"/>
            <a:ext cx="15944427" cy="7233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60606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F9F9F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BFBFBF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36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1" name="Google Shape;141;p36"/>
          <p:cNvCxnSpPr/>
          <p:nvPr/>
        </p:nvCxnSpPr>
        <p:spPr>
          <a:xfrm>
            <a:off x="-149014" y="1452880"/>
            <a:ext cx="8344747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7"/>
          <p:cNvSpPr txBox="1"/>
          <p:nvPr>
            <p:ph type="title"/>
          </p:nvPr>
        </p:nvSpPr>
        <p:spPr>
          <a:xfrm>
            <a:off x="1412523" y="6463453"/>
            <a:ext cx="15199360" cy="1999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80"/>
              <a:buFont typeface="Arial Black"/>
              <a:buNone/>
              <a:defRPr b="1" sz="408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37"/>
          <p:cNvSpPr txBox="1"/>
          <p:nvPr>
            <p:ph idx="1" type="body"/>
          </p:nvPr>
        </p:nvSpPr>
        <p:spPr>
          <a:xfrm>
            <a:off x="1412523" y="4262408"/>
            <a:ext cx="15199360" cy="2201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 sz="34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612"/>
              </a:spcBef>
              <a:spcAft>
                <a:spcPts val="0"/>
              </a:spcAft>
              <a:buClr>
                <a:srgbClr val="888888"/>
              </a:buClr>
              <a:buSzPts val="3060"/>
              <a:buNone/>
              <a:defRPr sz="306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544"/>
              </a:spcBef>
              <a:spcAft>
                <a:spcPts val="0"/>
              </a:spcAft>
              <a:buClr>
                <a:srgbClr val="888888"/>
              </a:buClr>
              <a:buSzPts val="2720"/>
              <a:buNone/>
              <a:defRPr sz="272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476"/>
              </a:spcBef>
              <a:spcAft>
                <a:spcPts val="0"/>
              </a:spcAft>
              <a:buClr>
                <a:srgbClr val="888888"/>
              </a:buClr>
              <a:buSzPts val="2380"/>
              <a:buNone/>
              <a:defRPr sz="238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476"/>
              </a:spcBef>
              <a:spcAft>
                <a:spcPts val="0"/>
              </a:spcAft>
              <a:buClr>
                <a:srgbClr val="888888"/>
              </a:buClr>
              <a:buSzPts val="2380"/>
              <a:buNone/>
              <a:defRPr sz="238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476"/>
              </a:spcBef>
              <a:spcAft>
                <a:spcPts val="0"/>
              </a:spcAft>
              <a:buClr>
                <a:srgbClr val="888888"/>
              </a:buClr>
              <a:buSzPts val="2380"/>
              <a:buNone/>
              <a:defRPr sz="238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476"/>
              </a:spcBef>
              <a:spcAft>
                <a:spcPts val="0"/>
              </a:spcAft>
              <a:buClr>
                <a:srgbClr val="888888"/>
              </a:buClr>
              <a:buSzPts val="2380"/>
              <a:buNone/>
              <a:defRPr sz="238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476"/>
              </a:spcBef>
              <a:spcAft>
                <a:spcPts val="0"/>
              </a:spcAft>
              <a:buClr>
                <a:srgbClr val="888888"/>
              </a:buClr>
              <a:buSzPts val="2380"/>
              <a:buNone/>
              <a:defRPr sz="238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476"/>
              </a:spcBef>
              <a:spcAft>
                <a:spcPts val="0"/>
              </a:spcAft>
              <a:buClr>
                <a:srgbClr val="888888"/>
              </a:buClr>
              <a:buSzPts val="2380"/>
              <a:buNone/>
              <a:defRPr sz="238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5" name="Google Shape;145;p37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6" name="Google Shape;146;p37"/>
          <p:cNvCxnSpPr/>
          <p:nvPr/>
        </p:nvCxnSpPr>
        <p:spPr>
          <a:xfrm>
            <a:off x="-149014" y="7413413"/>
            <a:ext cx="8344747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/>
          <p:nvPr>
            <p:ph type="title"/>
          </p:nvPr>
        </p:nvSpPr>
        <p:spPr>
          <a:xfrm>
            <a:off x="894080" y="402802"/>
            <a:ext cx="1609344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" type="body"/>
          </p:nvPr>
        </p:nvSpPr>
        <p:spPr>
          <a:xfrm>
            <a:off x="894080" y="2346962"/>
            <a:ext cx="16093440" cy="6638079"/>
          </a:xfrm>
          <a:prstGeom prst="rect">
            <a:avLst/>
          </a:prstGeom>
          <a:noFill/>
          <a:ln>
            <a:noFill/>
          </a:ln>
        </p:spPr>
        <p:txBody>
          <a:bodyPr anchorCtr="0" anchor="t" bIns="73150" lIns="146300" spcFirstLastPara="1" rIns="146300" wrap="square" tIns="7315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10" type="dt"/>
          </p:nvPr>
        </p:nvSpPr>
        <p:spPr>
          <a:xfrm>
            <a:off x="894080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9"/>
          <p:cNvSpPr txBox="1"/>
          <p:nvPr>
            <p:ph idx="11" type="ftr"/>
          </p:nvPr>
        </p:nvSpPr>
        <p:spPr>
          <a:xfrm>
            <a:off x="6109547" y="9322648"/>
            <a:ext cx="5662507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9"/>
          <p:cNvSpPr txBox="1"/>
          <p:nvPr>
            <p:ph idx="12" type="sldNum"/>
          </p:nvPr>
        </p:nvSpPr>
        <p:spPr>
          <a:xfrm>
            <a:off x="12815147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8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38"/>
          <p:cNvSpPr txBox="1"/>
          <p:nvPr>
            <p:ph idx="1" type="body"/>
          </p:nvPr>
        </p:nvSpPr>
        <p:spPr>
          <a:xfrm>
            <a:off x="894080" y="2346965"/>
            <a:ext cx="7897707" cy="6637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30860" lvl="0" marL="457200" algn="l">
              <a:spcBef>
                <a:spcPts val="952"/>
              </a:spcBef>
              <a:spcAft>
                <a:spcPts val="0"/>
              </a:spcAft>
              <a:buClr>
                <a:srgbClr val="404040"/>
              </a:buClr>
              <a:buSzPts val="4760"/>
              <a:buChar char="•"/>
              <a:defRPr sz="4760"/>
            </a:lvl1pPr>
            <a:lvl2pPr indent="-487680" lvl="1" marL="914400" algn="l">
              <a:spcBef>
                <a:spcPts val="816"/>
              </a:spcBef>
              <a:spcAft>
                <a:spcPts val="0"/>
              </a:spcAft>
              <a:buClr>
                <a:srgbClr val="606060"/>
              </a:buClr>
              <a:buSzPts val="4080"/>
              <a:buChar char="–"/>
              <a:defRPr sz="4080"/>
            </a:lvl2pPr>
            <a:lvl3pPr indent="-444500" lvl="2" marL="1371600" algn="l">
              <a:spcBef>
                <a:spcPts val="680"/>
              </a:spcBef>
              <a:spcAft>
                <a:spcPts val="0"/>
              </a:spcAft>
              <a:buClr>
                <a:srgbClr val="7F7F7F"/>
              </a:buClr>
              <a:buSzPts val="3400"/>
              <a:buChar char="•"/>
              <a:defRPr sz="3400"/>
            </a:lvl3pPr>
            <a:lvl4pPr indent="-422910" lvl="3" marL="1828800" algn="l">
              <a:spcBef>
                <a:spcPts val="612"/>
              </a:spcBef>
              <a:spcAft>
                <a:spcPts val="0"/>
              </a:spcAft>
              <a:buClr>
                <a:srgbClr val="9F9F9F"/>
              </a:buClr>
              <a:buSzPts val="3060"/>
              <a:buChar char="–"/>
              <a:defRPr sz="3060"/>
            </a:lvl4pPr>
            <a:lvl5pPr indent="-422910" lvl="4" marL="2286000" algn="l">
              <a:spcBef>
                <a:spcPts val="612"/>
              </a:spcBef>
              <a:spcAft>
                <a:spcPts val="0"/>
              </a:spcAft>
              <a:buClr>
                <a:srgbClr val="BFBFBF"/>
              </a:buClr>
              <a:buSzPts val="3060"/>
              <a:buChar char="»"/>
              <a:defRPr sz="3060"/>
            </a:lvl5pPr>
            <a:lvl6pPr indent="-422910" lvl="5" marL="2743200" algn="l"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ts val="3060"/>
              <a:buChar char="•"/>
              <a:defRPr sz="3060"/>
            </a:lvl6pPr>
            <a:lvl7pPr indent="-422910" lvl="6" marL="3200400" algn="l"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ts val="3060"/>
              <a:buChar char="•"/>
              <a:defRPr sz="3060"/>
            </a:lvl7pPr>
            <a:lvl8pPr indent="-422910" lvl="7" marL="3657600" algn="l"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ts val="3060"/>
              <a:buChar char="•"/>
              <a:defRPr sz="3060"/>
            </a:lvl8pPr>
            <a:lvl9pPr indent="-422909" lvl="8" marL="4114800" algn="l"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ts val="3060"/>
              <a:buChar char="•"/>
              <a:defRPr sz="3060"/>
            </a:lvl9pPr>
          </a:lstStyle>
          <a:p/>
        </p:txBody>
      </p:sp>
      <p:sp>
        <p:nvSpPr>
          <p:cNvPr id="150" name="Google Shape;150;p38"/>
          <p:cNvSpPr txBox="1"/>
          <p:nvPr>
            <p:ph idx="2" type="body"/>
          </p:nvPr>
        </p:nvSpPr>
        <p:spPr>
          <a:xfrm>
            <a:off x="9089813" y="2346965"/>
            <a:ext cx="7897707" cy="6637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30860" lvl="0" marL="457200" algn="l">
              <a:spcBef>
                <a:spcPts val="952"/>
              </a:spcBef>
              <a:spcAft>
                <a:spcPts val="0"/>
              </a:spcAft>
              <a:buClr>
                <a:srgbClr val="404040"/>
              </a:buClr>
              <a:buSzPts val="4760"/>
              <a:buChar char="•"/>
              <a:defRPr sz="4760"/>
            </a:lvl1pPr>
            <a:lvl2pPr indent="-487680" lvl="1" marL="914400" algn="l">
              <a:spcBef>
                <a:spcPts val="816"/>
              </a:spcBef>
              <a:spcAft>
                <a:spcPts val="0"/>
              </a:spcAft>
              <a:buClr>
                <a:srgbClr val="606060"/>
              </a:buClr>
              <a:buSzPts val="4080"/>
              <a:buChar char="–"/>
              <a:defRPr sz="4080"/>
            </a:lvl2pPr>
            <a:lvl3pPr indent="-444500" lvl="2" marL="1371600" algn="l">
              <a:spcBef>
                <a:spcPts val="680"/>
              </a:spcBef>
              <a:spcAft>
                <a:spcPts val="0"/>
              </a:spcAft>
              <a:buClr>
                <a:srgbClr val="7F7F7F"/>
              </a:buClr>
              <a:buSzPts val="3400"/>
              <a:buChar char="•"/>
              <a:defRPr sz="3400"/>
            </a:lvl3pPr>
            <a:lvl4pPr indent="-422910" lvl="3" marL="1828800" algn="l">
              <a:spcBef>
                <a:spcPts val="612"/>
              </a:spcBef>
              <a:spcAft>
                <a:spcPts val="0"/>
              </a:spcAft>
              <a:buClr>
                <a:srgbClr val="9F9F9F"/>
              </a:buClr>
              <a:buSzPts val="3060"/>
              <a:buChar char="–"/>
              <a:defRPr sz="3060"/>
            </a:lvl4pPr>
            <a:lvl5pPr indent="-422910" lvl="4" marL="2286000" algn="l">
              <a:spcBef>
                <a:spcPts val="612"/>
              </a:spcBef>
              <a:spcAft>
                <a:spcPts val="0"/>
              </a:spcAft>
              <a:buClr>
                <a:srgbClr val="BFBFBF"/>
              </a:buClr>
              <a:buSzPts val="3060"/>
              <a:buChar char="»"/>
              <a:defRPr sz="3060"/>
            </a:lvl5pPr>
            <a:lvl6pPr indent="-422910" lvl="5" marL="2743200" algn="l"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ts val="3060"/>
              <a:buChar char="•"/>
              <a:defRPr sz="3060"/>
            </a:lvl6pPr>
            <a:lvl7pPr indent="-422910" lvl="6" marL="3200400" algn="l"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ts val="3060"/>
              <a:buChar char="•"/>
              <a:defRPr sz="3060"/>
            </a:lvl7pPr>
            <a:lvl8pPr indent="-422910" lvl="7" marL="3657600" algn="l"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ts val="3060"/>
              <a:buChar char="•"/>
              <a:defRPr sz="3060"/>
            </a:lvl8pPr>
            <a:lvl9pPr indent="-422909" lvl="8" marL="4114800" algn="l"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ts val="3060"/>
              <a:buChar char="•"/>
              <a:defRPr sz="3060"/>
            </a:lvl9pPr>
          </a:lstStyle>
          <a:p/>
        </p:txBody>
      </p:sp>
      <p:sp>
        <p:nvSpPr>
          <p:cNvPr id="151" name="Google Shape;151;p38"/>
          <p:cNvSpPr txBox="1"/>
          <p:nvPr>
            <p:ph idx="10" type="dt"/>
          </p:nvPr>
        </p:nvSpPr>
        <p:spPr>
          <a:xfrm>
            <a:off x="4676068" y="8158485"/>
            <a:ext cx="4172373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38"/>
          <p:cNvSpPr txBox="1"/>
          <p:nvPr>
            <p:ph idx="11" type="ftr"/>
          </p:nvPr>
        </p:nvSpPr>
        <p:spPr>
          <a:xfrm>
            <a:off x="6109547" y="9322652"/>
            <a:ext cx="5662507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" name="Google Shape;153;p38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9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9"/>
          <p:cNvSpPr txBox="1"/>
          <p:nvPr>
            <p:ph idx="1" type="body"/>
          </p:nvPr>
        </p:nvSpPr>
        <p:spPr>
          <a:xfrm>
            <a:off x="894080" y="2250723"/>
            <a:ext cx="7900813" cy="9406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816"/>
              </a:spcBef>
              <a:spcAft>
                <a:spcPts val="0"/>
              </a:spcAft>
              <a:buClr>
                <a:srgbClr val="404040"/>
              </a:buClr>
              <a:buSzPts val="4080"/>
              <a:buNone/>
              <a:defRPr b="1" sz="4080"/>
            </a:lvl1pPr>
            <a:lvl2pPr indent="-228600" lvl="1" marL="914400" algn="l">
              <a:spcBef>
                <a:spcPts val="680"/>
              </a:spcBef>
              <a:spcAft>
                <a:spcPts val="0"/>
              </a:spcAft>
              <a:buClr>
                <a:srgbClr val="606060"/>
              </a:buClr>
              <a:buSzPts val="3400"/>
              <a:buNone/>
              <a:defRPr b="1" sz="3400"/>
            </a:lvl2pPr>
            <a:lvl3pPr indent="-228600" lvl="2" marL="1371600" algn="l">
              <a:spcBef>
                <a:spcPts val="612"/>
              </a:spcBef>
              <a:spcAft>
                <a:spcPts val="0"/>
              </a:spcAft>
              <a:buClr>
                <a:srgbClr val="7F7F7F"/>
              </a:buClr>
              <a:buSzPts val="3060"/>
              <a:buNone/>
              <a:defRPr b="1" sz="3060"/>
            </a:lvl3pPr>
            <a:lvl4pPr indent="-228600" lvl="3" marL="1828800" algn="l">
              <a:spcBef>
                <a:spcPts val="544"/>
              </a:spcBef>
              <a:spcAft>
                <a:spcPts val="0"/>
              </a:spcAft>
              <a:buClr>
                <a:srgbClr val="9F9F9F"/>
              </a:buClr>
              <a:buSzPts val="2720"/>
              <a:buNone/>
              <a:defRPr b="1" sz="2720"/>
            </a:lvl4pPr>
            <a:lvl5pPr indent="-228600" lvl="4" marL="2286000" algn="l">
              <a:spcBef>
                <a:spcPts val="544"/>
              </a:spcBef>
              <a:spcAft>
                <a:spcPts val="0"/>
              </a:spcAft>
              <a:buClr>
                <a:srgbClr val="BFBFBF"/>
              </a:buClr>
              <a:buSzPts val="2720"/>
              <a:buNone/>
              <a:defRPr b="1" sz="2720"/>
            </a:lvl5pPr>
            <a:lvl6pPr indent="-228600" lvl="5" marL="27432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b="1" sz="2720"/>
            </a:lvl6pPr>
            <a:lvl7pPr indent="-228600" lvl="6" marL="32004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b="1" sz="2720"/>
            </a:lvl7pPr>
            <a:lvl8pPr indent="-228600" lvl="7" marL="36576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b="1" sz="2720"/>
            </a:lvl8pPr>
            <a:lvl9pPr indent="-228600" lvl="8" marL="41148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b="1" sz="2720"/>
            </a:lvl9pPr>
          </a:lstStyle>
          <a:p/>
        </p:txBody>
      </p:sp>
      <p:sp>
        <p:nvSpPr>
          <p:cNvPr id="157" name="Google Shape;157;p39"/>
          <p:cNvSpPr txBox="1"/>
          <p:nvPr>
            <p:ph idx="2" type="body"/>
          </p:nvPr>
        </p:nvSpPr>
        <p:spPr>
          <a:xfrm>
            <a:off x="894080" y="3191373"/>
            <a:ext cx="7900813" cy="57928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87680" lvl="0" marL="457200" algn="l">
              <a:spcBef>
                <a:spcPts val="816"/>
              </a:spcBef>
              <a:spcAft>
                <a:spcPts val="0"/>
              </a:spcAft>
              <a:buClr>
                <a:srgbClr val="404040"/>
              </a:buClr>
              <a:buSzPts val="4080"/>
              <a:buChar char="•"/>
              <a:defRPr sz="4080"/>
            </a:lvl1pPr>
            <a:lvl2pPr indent="-444500" lvl="1" marL="914400" algn="l">
              <a:spcBef>
                <a:spcPts val="680"/>
              </a:spcBef>
              <a:spcAft>
                <a:spcPts val="0"/>
              </a:spcAft>
              <a:buClr>
                <a:srgbClr val="606060"/>
              </a:buClr>
              <a:buSzPts val="3400"/>
              <a:buChar char="–"/>
              <a:defRPr sz="3400"/>
            </a:lvl2pPr>
            <a:lvl3pPr indent="-422910" lvl="2" marL="1371600" algn="l">
              <a:spcBef>
                <a:spcPts val="612"/>
              </a:spcBef>
              <a:spcAft>
                <a:spcPts val="0"/>
              </a:spcAft>
              <a:buClr>
                <a:srgbClr val="7F7F7F"/>
              </a:buClr>
              <a:buSzPts val="3060"/>
              <a:buChar char="•"/>
              <a:defRPr sz="3060"/>
            </a:lvl3pPr>
            <a:lvl4pPr indent="-401319" lvl="3" marL="1828800" algn="l">
              <a:spcBef>
                <a:spcPts val="544"/>
              </a:spcBef>
              <a:spcAft>
                <a:spcPts val="0"/>
              </a:spcAft>
              <a:buClr>
                <a:srgbClr val="9F9F9F"/>
              </a:buClr>
              <a:buSzPts val="2720"/>
              <a:buChar char="–"/>
              <a:defRPr sz="2720"/>
            </a:lvl4pPr>
            <a:lvl5pPr indent="-401320" lvl="4" marL="2286000" algn="l">
              <a:spcBef>
                <a:spcPts val="544"/>
              </a:spcBef>
              <a:spcAft>
                <a:spcPts val="0"/>
              </a:spcAft>
              <a:buClr>
                <a:srgbClr val="BFBFBF"/>
              </a:buClr>
              <a:buSzPts val="2720"/>
              <a:buChar char="»"/>
              <a:defRPr sz="2720"/>
            </a:lvl5pPr>
            <a:lvl6pPr indent="-401320" lvl="5" marL="27432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6pPr>
            <a:lvl7pPr indent="-401320" lvl="6" marL="32004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7pPr>
            <a:lvl8pPr indent="-401320" lvl="7" marL="36576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8pPr>
            <a:lvl9pPr indent="-401320" lvl="8" marL="41148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9pPr>
          </a:lstStyle>
          <a:p/>
        </p:txBody>
      </p:sp>
      <p:sp>
        <p:nvSpPr>
          <p:cNvPr id="158" name="Google Shape;158;p39"/>
          <p:cNvSpPr txBox="1"/>
          <p:nvPr>
            <p:ph idx="3" type="body"/>
          </p:nvPr>
        </p:nvSpPr>
        <p:spPr>
          <a:xfrm>
            <a:off x="9083613" y="2250723"/>
            <a:ext cx="7903916" cy="9406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816"/>
              </a:spcBef>
              <a:spcAft>
                <a:spcPts val="0"/>
              </a:spcAft>
              <a:buClr>
                <a:srgbClr val="404040"/>
              </a:buClr>
              <a:buSzPts val="4080"/>
              <a:buNone/>
              <a:defRPr b="1" sz="4080"/>
            </a:lvl1pPr>
            <a:lvl2pPr indent="-228600" lvl="1" marL="914400" algn="l">
              <a:spcBef>
                <a:spcPts val="680"/>
              </a:spcBef>
              <a:spcAft>
                <a:spcPts val="0"/>
              </a:spcAft>
              <a:buClr>
                <a:srgbClr val="606060"/>
              </a:buClr>
              <a:buSzPts val="3400"/>
              <a:buNone/>
              <a:defRPr b="1" sz="3400"/>
            </a:lvl2pPr>
            <a:lvl3pPr indent="-228600" lvl="2" marL="1371600" algn="l">
              <a:spcBef>
                <a:spcPts val="612"/>
              </a:spcBef>
              <a:spcAft>
                <a:spcPts val="0"/>
              </a:spcAft>
              <a:buClr>
                <a:srgbClr val="7F7F7F"/>
              </a:buClr>
              <a:buSzPts val="3060"/>
              <a:buNone/>
              <a:defRPr b="1" sz="3060"/>
            </a:lvl3pPr>
            <a:lvl4pPr indent="-228600" lvl="3" marL="1828800" algn="l">
              <a:spcBef>
                <a:spcPts val="544"/>
              </a:spcBef>
              <a:spcAft>
                <a:spcPts val="0"/>
              </a:spcAft>
              <a:buClr>
                <a:srgbClr val="9F9F9F"/>
              </a:buClr>
              <a:buSzPts val="2720"/>
              <a:buNone/>
              <a:defRPr b="1" sz="2720"/>
            </a:lvl4pPr>
            <a:lvl5pPr indent="-228600" lvl="4" marL="2286000" algn="l">
              <a:spcBef>
                <a:spcPts val="544"/>
              </a:spcBef>
              <a:spcAft>
                <a:spcPts val="0"/>
              </a:spcAft>
              <a:buClr>
                <a:srgbClr val="BFBFBF"/>
              </a:buClr>
              <a:buSzPts val="2720"/>
              <a:buNone/>
              <a:defRPr b="1" sz="2720"/>
            </a:lvl5pPr>
            <a:lvl6pPr indent="-228600" lvl="5" marL="27432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b="1" sz="2720"/>
            </a:lvl6pPr>
            <a:lvl7pPr indent="-228600" lvl="6" marL="32004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b="1" sz="2720"/>
            </a:lvl7pPr>
            <a:lvl8pPr indent="-228600" lvl="7" marL="36576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b="1" sz="2720"/>
            </a:lvl8pPr>
            <a:lvl9pPr indent="-228600" lvl="8" marL="41148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b="1" sz="2720"/>
            </a:lvl9pPr>
          </a:lstStyle>
          <a:p/>
        </p:txBody>
      </p:sp>
      <p:sp>
        <p:nvSpPr>
          <p:cNvPr id="159" name="Google Shape;159;p39"/>
          <p:cNvSpPr txBox="1"/>
          <p:nvPr>
            <p:ph idx="4" type="body"/>
          </p:nvPr>
        </p:nvSpPr>
        <p:spPr>
          <a:xfrm>
            <a:off x="9083613" y="3191373"/>
            <a:ext cx="7903916" cy="57928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87680" lvl="0" marL="457200" algn="l">
              <a:spcBef>
                <a:spcPts val="816"/>
              </a:spcBef>
              <a:spcAft>
                <a:spcPts val="0"/>
              </a:spcAft>
              <a:buClr>
                <a:srgbClr val="404040"/>
              </a:buClr>
              <a:buSzPts val="4080"/>
              <a:buChar char="•"/>
              <a:defRPr sz="4080"/>
            </a:lvl1pPr>
            <a:lvl2pPr indent="-444500" lvl="1" marL="914400" algn="l">
              <a:spcBef>
                <a:spcPts val="680"/>
              </a:spcBef>
              <a:spcAft>
                <a:spcPts val="0"/>
              </a:spcAft>
              <a:buClr>
                <a:srgbClr val="606060"/>
              </a:buClr>
              <a:buSzPts val="3400"/>
              <a:buChar char="–"/>
              <a:defRPr sz="3400"/>
            </a:lvl2pPr>
            <a:lvl3pPr indent="-422910" lvl="2" marL="1371600" algn="l">
              <a:spcBef>
                <a:spcPts val="612"/>
              </a:spcBef>
              <a:spcAft>
                <a:spcPts val="0"/>
              </a:spcAft>
              <a:buClr>
                <a:srgbClr val="7F7F7F"/>
              </a:buClr>
              <a:buSzPts val="3060"/>
              <a:buChar char="•"/>
              <a:defRPr sz="3060"/>
            </a:lvl3pPr>
            <a:lvl4pPr indent="-401319" lvl="3" marL="1828800" algn="l">
              <a:spcBef>
                <a:spcPts val="544"/>
              </a:spcBef>
              <a:spcAft>
                <a:spcPts val="0"/>
              </a:spcAft>
              <a:buClr>
                <a:srgbClr val="9F9F9F"/>
              </a:buClr>
              <a:buSzPts val="2720"/>
              <a:buChar char="–"/>
              <a:defRPr sz="2720"/>
            </a:lvl4pPr>
            <a:lvl5pPr indent="-401320" lvl="4" marL="2286000" algn="l">
              <a:spcBef>
                <a:spcPts val="544"/>
              </a:spcBef>
              <a:spcAft>
                <a:spcPts val="0"/>
              </a:spcAft>
              <a:buClr>
                <a:srgbClr val="BFBFBF"/>
              </a:buClr>
              <a:buSzPts val="2720"/>
              <a:buChar char="»"/>
              <a:defRPr sz="2720"/>
            </a:lvl5pPr>
            <a:lvl6pPr indent="-401320" lvl="5" marL="27432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6pPr>
            <a:lvl7pPr indent="-401320" lvl="6" marL="32004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7pPr>
            <a:lvl8pPr indent="-401320" lvl="7" marL="36576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8pPr>
            <a:lvl9pPr indent="-401320" lvl="8" marL="41148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9pPr>
          </a:lstStyle>
          <a:p/>
        </p:txBody>
      </p:sp>
      <p:sp>
        <p:nvSpPr>
          <p:cNvPr id="160" name="Google Shape;160;p39"/>
          <p:cNvSpPr txBox="1"/>
          <p:nvPr>
            <p:ph idx="10" type="dt"/>
          </p:nvPr>
        </p:nvSpPr>
        <p:spPr>
          <a:xfrm>
            <a:off x="4676068" y="8158485"/>
            <a:ext cx="4172373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Google Shape;161;p39"/>
          <p:cNvSpPr txBox="1"/>
          <p:nvPr>
            <p:ph idx="11" type="ftr"/>
          </p:nvPr>
        </p:nvSpPr>
        <p:spPr>
          <a:xfrm>
            <a:off x="6109547" y="9322652"/>
            <a:ext cx="5662507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39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0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40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1"/>
          <p:cNvSpPr txBox="1"/>
          <p:nvPr>
            <p:ph type="title"/>
          </p:nvPr>
        </p:nvSpPr>
        <p:spPr>
          <a:xfrm>
            <a:off x="894089" y="400480"/>
            <a:ext cx="5882923" cy="17043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400"/>
              <a:buFont typeface="Arial Black"/>
              <a:buNone/>
              <a:defRPr b="1"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41"/>
          <p:cNvSpPr txBox="1"/>
          <p:nvPr>
            <p:ph idx="1" type="body"/>
          </p:nvPr>
        </p:nvSpPr>
        <p:spPr>
          <a:xfrm>
            <a:off x="6991210" y="400479"/>
            <a:ext cx="9996311" cy="8583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74040" lvl="0" marL="457200" algn="l">
              <a:spcBef>
                <a:spcPts val="1088"/>
              </a:spcBef>
              <a:spcAft>
                <a:spcPts val="0"/>
              </a:spcAft>
              <a:buClr>
                <a:srgbClr val="404040"/>
              </a:buClr>
              <a:buSzPts val="5440"/>
              <a:buChar char="•"/>
              <a:defRPr sz="5440"/>
            </a:lvl1pPr>
            <a:lvl2pPr indent="-530860" lvl="1" marL="914400" algn="l">
              <a:spcBef>
                <a:spcPts val="952"/>
              </a:spcBef>
              <a:spcAft>
                <a:spcPts val="0"/>
              </a:spcAft>
              <a:buClr>
                <a:srgbClr val="606060"/>
              </a:buClr>
              <a:buSzPts val="4760"/>
              <a:buChar char="–"/>
              <a:defRPr sz="4760"/>
            </a:lvl2pPr>
            <a:lvl3pPr indent="-487680" lvl="2" marL="1371600" algn="l">
              <a:spcBef>
                <a:spcPts val="816"/>
              </a:spcBef>
              <a:spcAft>
                <a:spcPts val="0"/>
              </a:spcAft>
              <a:buClr>
                <a:srgbClr val="7F7F7F"/>
              </a:buClr>
              <a:buSzPts val="4080"/>
              <a:buChar char="•"/>
              <a:defRPr sz="4080"/>
            </a:lvl3pPr>
            <a:lvl4pPr indent="-444500" lvl="3" marL="1828800" algn="l">
              <a:spcBef>
                <a:spcPts val="680"/>
              </a:spcBef>
              <a:spcAft>
                <a:spcPts val="0"/>
              </a:spcAft>
              <a:buClr>
                <a:srgbClr val="9F9F9F"/>
              </a:buClr>
              <a:buSzPts val="3400"/>
              <a:buChar char="–"/>
              <a:defRPr sz="3400"/>
            </a:lvl4pPr>
            <a:lvl5pPr indent="-444500" lvl="4" marL="2286000" algn="l">
              <a:spcBef>
                <a:spcPts val="680"/>
              </a:spcBef>
              <a:spcAft>
                <a:spcPts val="0"/>
              </a:spcAft>
              <a:buClr>
                <a:srgbClr val="BFBFBF"/>
              </a:buClr>
              <a:buSzPts val="3400"/>
              <a:buChar char="»"/>
              <a:defRPr sz="3400"/>
            </a:lvl5pPr>
            <a:lvl6pPr indent="-444500" lvl="5" marL="2743200" algn="l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6pPr>
            <a:lvl7pPr indent="-444500" lvl="6" marL="3200400" algn="l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7pPr>
            <a:lvl8pPr indent="-444500" lvl="7" marL="3657600" algn="l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8pPr>
            <a:lvl9pPr indent="-444500" lvl="8" marL="4114800" algn="l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9pPr>
          </a:lstStyle>
          <a:p/>
        </p:txBody>
      </p:sp>
      <p:sp>
        <p:nvSpPr>
          <p:cNvPr id="169" name="Google Shape;169;p41"/>
          <p:cNvSpPr txBox="1"/>
          <p:nvPr>
            <p:ph idx="2" type="body"/>
          </p:nvPr>
        </p:nvSpPr>
        <p:spPr>
          <a:xfrm>
            <a:off x="894089" y="2104814"/>
            <a:ext cx="5882923" cy="6879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76"/>
              </a:spcBef>
              <a:spcAft>
                <a:spcPts val="0"/>
              </a:spcAft>
              <a:buClr>
                <a:srgbClr val="404040"/>
              </a:buClr>
              <a:buSzPts val="2380"/>
              <a:buNone/>
              <a:defRPr sz="2380"/>
            </a:lvl1pPr>
            <a:lvl2pPr indent="-228600" lvl="1" marL="914400" algn="l">
              <a:spcBef>
                <a:spcPts val="408"/>
              </a:spcBef>
              <a:spcAft>
                <a:spcPts val="0"/>
              </a:spcAft>
              <a:buClr>
                <a:srgbClr val="606060"/>
              </a:buClr>
              <a:buSzPts val="2040"/>
              <a:buNone/>
              <a:defRPr sz="2040"/>
            </a:lvl2pPr>
            <a:lvl3pPr indent="-228600" lvl="2" marL="1371600" algn="l"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None/>
              <a:defRPr sz="1700"/>
            </a:lvl3pPr>
            <a:lvl4pPr indent="-228600" lvl="3" marL="1828800" algn="l">
              <a:spcBef>
                <a:spcPts val="306"/>
              </a:spcBef>
              <a:spcAft>
                <a:spcPts val="0"/>
              </a:spcAft>
              <a:buClr>
                <a:srgbClr val="9F9F9F"/>
              </a:buClr>
              <a:buSzPts val="1530"/>
              <a:buNone/>
              <a:defRPr sz="1530"/>
            </a:lvl4pPr>
            <a:lvl5pPr indent="-228600" lvl="4" marL="2286000" algn="l">
              <a:spcBef>
                <a:spcPts val="306"/>
              </a:spcBef>
              <a:spcAft>
                <a:spcPts val="0"/>
              </a:spcAft>
              <a:buClr>
                <a:srgbClr val="BFBFBF"/>
              </a:buClr>
              <a:buSzPts val="1530"/>
              <a:buNone/>
              <a:defRPr sz="1530"/>
            </a:lvl5pPr>
            <a:lvl6pPr indent="-228600" lvl="5" marL="2743200" algn="l">
              <a:spcBef>
                <a:spcPts val="306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6pPr>
            <a:lvl7pPr indent="-228600" lvl="6" marL="3200400" algn="l">
              <a:spcBef>
                <a:spcPts val="306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7pPr>
            <a:lvl8pPr indent="-228600" lvl="7" marL="3657600" algn="l">
              <a:spcBef>
                <a:spcPts val="306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8pPr>
            <a:lvl9pPr indent="-228600" lvl="8" marL="4114800" algn="l">
              <a:spcBef>
                <a:spcPts val="306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9pPr>
          </a:lstStyle>
          <a:p/>
        </p:txBody>
      </p:sp>
      <p:sp>
        <p:nvSpPr>
          <p:cNvPr id="170" name="Google Shape;170;p41"/>
          <p:cNvSpPr txBox="1"/>
          <p:nvPr>
            <p:ph idx="10" type="dt"/>
          </p:nvPr>
        </p:nvSpPr>
        <p:spPr>
          <a:xfrm>
            <a:off x="4676068" y="8158485"/>
            <a:ext cx="4172373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41"/>
          <p:cNvSpPr txBox="1"/>
          <p:nvPr>
            <p:ph idx="11" type="ftr"/>
          </p:nvPr>
        </p:nvSpPr>
        <p:spPr>
          <a:xfrm>
            <a:off x="6109547" y="9322652"/>
            <a:ext cx="5662507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41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2"/>
          <p:cNvSpPr txBox="1"/>
          <p:nvPr>
            <p:ph type="title"/>
          </p:nvPr>
        </p:nvSpPr>
        <p:spPr>
          <a:xfrm>
            <a:off x="3504919" y="7040883"/>
            <a:ext cx="10728960" cy="8319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400"/>
              <a:buFont typeface="Arial Black"/>
              <a:buNone/>
              <a:defRPr b="1"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42"/>
          <p:cNvSpPr/>
          <p:nvPr>
            <p:ph idx="2" type="pic"/>
          </p:nvPr>
        </p:nvSpPr>
        <p:spPr>
          <a:xfrm>
            <a:off x="3504919" y="900289"/>
            <a:ext cx="10728960" cy="6035040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42"/>
          <p:cNvSpPr txBox="1"/>
          <p:nvPr>
            <p:ph idx="1" type="body"/>
          </p:nvPr>
        </p:nvSpPr>
        <p:spPr>
          <a:xfrm>
            <a:off x="3504919" y="7872874"/>
            <a:ext cx="10728960" cy="11796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76"/>
              </a:spcBef>
              <a:spcAft>
                <a:spcPts val="0"/>
              </a:spcAft>
              <a:buClr>
                <a:srgbClr val="404040"/>
              </a:buClr>
              <a:buSzPts val="2380"/>
              <a:buNone/>
              <a:defRPr sz="2380"/>
            </a:lvl1pPr>
            <a:lvl2pPr indent="-228600" lvl="1" marL="914400" algn="l">
              <a:spcBef>
                <a:spcPts val="408"/>
              </a:spcBef>
              <a:spcAft>
                <a:spcPts val="0"/>
              </a:spcAft>
              <a:buClr>
                <a:srgbClr val="606060"/>
              </a:buClr>
              <a:buSzPts val="2040"/>
              <a:buNone/>
              <a:defRPr sz="2040"/>
            </a:lvl2pPr>
            <a:lvl3pPr indent="-228600" lvl="2" marL="1371600" algn="l"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None/>
              <a:defRPr sz="1700"/>
            </a:lvl3pPr>
            <a:lvl4pPr indent="-228600" lvl="3" marL="1828800" algn="l">
              <a:spcBef>
                <a:spcPts val="306"/>
              </a:spcBef>
              <a:spcAft>
                <a:spcPts val="0"/>
              </a:spcAft>
              <a:buClr>
                <a:srgbClr val="9F9F9F"/>
              </a:buClr>
              <a:buSzPts val="1530"/>
              <a:buNone/>
              <a:defRPr sz="1530"/>
            </a:lvl4pPr>
            <a:lvl5pPr indent="-228600" lvl="4" marL="2286000" algn="l">
              <a:spcBef>
                <a:spcPts val="306"/>
              </a:spcBef>
              <a:spcAft>
                <a:spcPts val="0"/>
              </a:spcAft>
              <a:buClr>
                <a:srgbClr val="BFBFBF"/>
              </a:buClr>
              <a:buSzPts val="1530"/>
              <a:buNone/>
              <a:defRPr sz="1530"/>
            </a:lvl5pPr>
            <a:lvl6pPr indent="-228600" lvl="5" marL="2743200" algn="l">
              <a:spcBef>
                <a:spcPts val="306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6pPr>
            <a:lvl7pPr indent="-228600" lvl="6" marL="3200400" algn="l">
              <a:spcBef>
                <a:spcPts val="306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7pPr>
            <a:lvl8pPr indent="-228600" lvl="7" marL="3657600" algn="l">
              <a:spcBef>
                <a:spcPts val="306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8pPr>
            <a:lvl9pPr indent="-228600" lvl="8" marL="4114800" algn="l">
              <a:spcBef>
                <a:spcPts val="306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9pPr>
          </a:lstStyle>
          <a:p/>
        </p:txBody>
      </p:sp>
      <p:sp>
        <p:nvSpPr>
          <p:cNvPr id="177" name="Google Shape;177;p42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3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43"/>
          <p:cNvSpPr txBox="1"/>
          <p:nvPr>
            <p:ph idx="1" type="body"/>
          </p:nvPr>
        </p:nvSpPr>
        <p:spPr>
          <a:xfrm rot="5400000">
            <a:off x="5026096" y="-2977158"/>
            <a:ext cx="7233356" cy="16391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60606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F9F9F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BFBFBF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p43"/>
          <p:cNvSpPr txBox="1"/>
          <p:nvPr>
            <p:ph idx="10" type="dt"/>
          </p:nvPr>
        </p:nvSpPr>
        <p:spPr>
          <a:xfrm>
            <a:off x="4676068" y="8158485"/>
            <a:ext cx="4172373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2" name="Google Shape;182;p43"/>
          <p:cNvSpPr txBox="1"/>
          <p:nvPr>
            <p:ph idx="11" type="ftr"/>
          </p:nvPr>
        </p:nvSpPr>
        <p:spPr>
          <a:xfrm>
            <a:off x="6109547" y="9322652"/>
            <a:ext cx="5662507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Google Shape;183;p43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4"/>
          <p:cNvSpPr txBox="1"/>
          <p:nvPr>
            <p:ph type="title"/>
          </p:nvPr>
        </p:nvSpPr>
        <p:spPr>
          <a:xfrm rot="5400000">
            <a:off x="10685498" y="2682244"/>
            <a:ext cx="8580684" cy="402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44"/>
          <p:cNvSpPr txBox="1"/>
          <p:nvPr>
            <p:ph idx="1" type="body"/>
          </p:nvPr>
        </p:nvSpPr>
        <p:spPr>
          <a:xfrm rot="5400000">
            <a:off x="2489765" y="-1192103"/>
            <a:ext cx="8580684" cy="117720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60606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F9F9F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BFBFBF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44"/>
          <p:cNvSpPr txBox="1"/>
          <p:nvPr>
            <p:ph idx="10" type="dt"/>
          </p:nvPr>
        </p:nvSpPr>
        <p:spPr>
          <a:xfrm>
            <a:off x="4676068" y="8158485"/>
            <a:ext cx="4172373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8" name="Google Shape;188;p44"/>
          <p:cNvSpPr txBox="1"/>
          <p:nvPr>
            <p:ph idx="11" type="ftr"/>
          </p:nvPr>
        </p:nvSpPr>
        <p:spPr>
          <a:xfrm>
            <a:off x="6109547" y="9322652"/>
            <a:ext cx="5662507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9" name="Google Shape;189;p44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1520" y="-88561"/>
            <a:ext cx="18052135" cy="1016372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46"/>
          <p:cNvSpPr txBox="1"/>
          <p:nvPr>
            <p:ph type="title"/>
          </p:nvPr>
        </p:nvSpPr>
        <p:spPr>
          <a:xfrm>
            <a:off x="10132907" y="1303868"/>
            <a:ext cx="7301653" cy="17797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20"/>
              <a:buFont typeface="Arial Black"/>
              <a:buNone/>
              <a:defRPr sz="272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46"/>
          <p:cNvSpPr txBox="1"/>
          <p:nvPr>
            <p:ph idx="1" type="body"/>
          </p:nvPr>
        </p:nvSpPr>
        <p:spPr>
          <a:xfrm>
            <a:off x="10132907" y="3241042"/>
            <a:ext cx="7301653" cy="745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44"/>
              </a:spcBef>
              <a:spcAft>
                <a:spcPts val="0"/>
              </a:spcAft>
              <a:buClr>
                <a:schemeClr val="lt1"/>
              </a:buClr>
              <a:buSzPts val="2720"/>
              <a:buNone/>
              <a:defRPr sz="272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9730" lvl="1" marL="9144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2pPr>
            <a:lvl3pPr indent="-379730" lvl="2" marL="13716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•"/>
              <a:defRPr sz="2380">
                <a:solidFill>
                  <a:schemeClr val="lt1"/>
                </a:solidFill>
              </a:defRPr>
            </a:lvl3pPr>
            <a:lvl4pPr indent="-379730" lvl="3" marL="18288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4pPr>
            <a:lvl5pPr indent="-379729" lvl="4" marL="22860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»"/>
              <a:defRPr sz="238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46"/>
          <p:cNvSpPr txBox="1"/>
          <p:nvPr>
            <p:ph idx="2" type="body"/>
          </p:nvPr>
        </p:nvSpPr>
        <p:spPr>
          <a:xfrm>
            <a:off x="10132907" y="3986108"/>
            <a:ext cx="7301653" cy="16391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44"/>
              </a:spcBef>
              <a:spcAft>
                <a:spcPts val="0"/>
              </a:spcAft>
              <a:buClr>
                <a:schemeClr val="lt1"/>
              </a:buClr>
              <a:buSzPts val="2720"/>
              <a:buNone/>
              <a:defRPr i="1" sz="272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9730" lvl="1" marL="9144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2pPr>
            <a:lvl3pPr indent="-379730" lvl="2" marL="13716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•"/>
              <a:defRPr sz="2380">
                <a:solidFill>
                  <a:schemeClr val="lt1"/>
                </a:solidFill>
              </a:defRPr>
            </a:lvl3pPr>
            <a:lvl4pPr indent="-379730" lvl="3" marL="18288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4pPr>
            <a:lvl5pPr indent="-379729" lvl="4" marL="22860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»"/>
              <a:defRPr sz="238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08" name="Google Shape;208;p46"/>
          <p:cNvCxnSpPr/>
          <p:nvPr/>
        </p:nvCxnSpPr>
        <p:spPr>
          <a:xfrm>
            <a:off x="10281920" y="3083649"/>
            <a:ext cx="7152640" cy="0"/>
          </a:xfrm>
          <a:prstGeom prst="straightConnector1">
            <a:avLst/>
          </a:prstGeom>
          <a:noFill/>
          <a:ln cap="flat" cmpd="sng" w="19050">
            <a:solidFill>
              <a:srgbClr val="BABAB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9" name="Google Shape;209;p46"/>
          <p:cNvSpPr txBox="1"/>
          <p:nvPr>
            <p:ph idx="3" type="body"/>
          </p:nvPr>
        </p:nvSpPr>
        <p:spPr>
          <a:xfrm>
            <a:off x="12070080" y="5923281"/>
            <a:ext cx="5364480" cy="745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544"/>
              </a:spcBef>
              <a:spcAft>
                <a:spcPts val="0"/>
              </a:spcAft>
              <a:buClr>
                <a:srgbClr val="BFBFBF"/>
              </a:buClr>
              <a:buSzPts val="2720"/>
              <a:buNone/>
              <a:defRPr sz="272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9730" lvl="1" marL="9144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2pPr>
            <a:lvl3pPr indent="-379730" lvl="2" marL="13716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•"/>
              <a:defRPr sz="2380">
                <a:solidFill>
                  <a:schemeClr val="lt1"/>
                </a:solidFill>
              </a:defRPr>
            </a:lvl3pPr>
            <a:lvl4pPr indent="-379730" lvl="3" marL="18288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4pPr>
            <a:lvl5pPr indent="-379729" lvl="4" marL="22860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»"/>
              <a:defRPr sz="238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7"/>
          <p:cNvSpPr txBox="1"/>
          <p:nvPr>
            <p:ph type="title"/>
          </p:nvPr>
        </p:nvSpPr>
        <p:spPr>
          <a:xfrm>
            <a:off x="6854613" y="2048938"/>
            <a:ext cx="9834880" cy="10347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720"/>
              <a:buFont typeface="Arial Black"/>
              <a:buNone/>
              <a:defRPr sz="2720">
                <a:solidFill>
                  <a:srgbClr val="606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47"/>
          <p:cNvSpPr txBox="1"/>
          <p:nvPr>
            <p:ph idx="1" type="body"/>
          </p:nvPr>
        </p:nvSpPr>
        <p:spPr>
          <a:xfrm>
            <a:off x="6854613" y="3241042"/>
            <a:ext cx="9834880" cy="745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44"/>
              </a:spcBef>
              <a:spcAft>
                <a:spcPts val="0"/>
              </a:spcAft>
              <a:buClr>
                <a:srgbClr val="606060"/>
              </a:buClr>
              <a:buSzPts val="2720"/>
              <a:buNone/>
              <a:defRPr sz="2720">
                <a:solidFill>
                  <a:srgbClr val="606060"/>
                </a:solidFill>
              </a:defRPr>
            </a:lvl1pPr>
            <a:lvl2pPr indent="-379730" lvl="1" marL="9144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2pPr>
            <a:lvl3pPr indent="-379730" lvl="2" marL="13716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•"/>
              <a:defRPr sz="2380">
                <a:solidFill>
                  <a:schemeClr val="lt1"/>
                </a:solidFill>
              </a:defRPr>
            </a:lvl3pPr>
            <a:lvl4pPr indent="-379730" lvl="3" marL="18288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4pPr>
            <a:lvl5pPr indent="-379729" lvl="4" marL="22860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»"/>
              <a:defRPr sz="238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3" name="Google Shape;213;p47"/>
          <p:cNvSpPr txBox="1"/>
          <p:nvPr>
            <p:ph idx="2" type="body"/>
          </p:nvPr>
        </p:nvSpPr>
        <p:spPr>
          <a:xfrm>
            <a:off x="6854613" y="3986108"/>
            <a:ext cx="9834880" cy="1490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44"/>
              </a:spcBef>
              <a:spcAft>
                <a:spcPts val="0"/>
              </a:spcAft>
              <a:buClr>
                <a:srgbClr val="606060"/>
              </a:buClr>
              <a:buSzPts val="2720"/>
              <a:buNone/>
              <a:defRPr i="1" sz="2720">
                <a:solidFill>
                  <a:srgbClr val="606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9730" lvl="1" marL="9144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2pPr>
            <a:lvl3pPr indent="-379730" lvl="2" marL="13716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•"/>
              <a:defRPr sz="2380">
                <a:solidFill>
                  <a:schemeClr val="lt1"/>
                </a:solidFill>
              </a:defRPr>
            </a:lvl3pPr>
            <a:lvl4pPr indent="-379730" lvl="3" marL="18288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4pPr>
            <a:lvl5pPr indent="-379729" lvl="4" marL="22860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»"/>
              <a:defRPr sz="238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14" name="Google Shape;214;p47"/>
          <p:cNvCxnSpPr/>
          <p:nvPr/>
        </p:nvCxnSpPr>
        <p:spPr>
          <a:xfrm flipH="1" rot="10800000">
            <a:off x="7003627" y="3083649"/>
            <a:ext cx="9834880" cy="9312"/>
          </a:xfrm>
          <a:prstGeom prst="straightConnector1">
            <a:avLst/>
          </a:prstGeom>
          <a:noFill/>
          <a:ln cap="flat" cmpd="sng" w="19050">
            <a:solidFill>
              <a:srgbClr val="A1A1A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5" name="Google Shape;215;p47"/>
          <p:cNvSpPr txBox="1"/>
          <p:nvPr>
            <p:ph idx="3" type="body"/>
          </p:nvPr>
        </p:nvSpPr>
        <p:spPr>
          <a:xfrm>
            <a:off x="12070080" y="5923281"/>
            <a:ext cx="4917440" cy="745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544"/>
              </a:spcBef>
              <a:spcAft>
                <a:spcPts val="0"/>
              </a:spcAft>
              <a:buClr>
                <a:srgbClr val="A5A5A5"/>
              </a:buClr>
              <a:buSzPts val="2720"/>
              <a:buNone/>
              <a:defRPr sz="2720">
                <a:solidFill>
                  <a:srgbClr val="A5A5A5"/>
                </a:solidFill>
              </a:defRPr>
            </a:lvl1pPr>
            <a:lvl2pPr indent="-379730" lvl="1" marL="9144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2pPr>
            <a:lvl3pPr indent="-379730" lvl="2" marL="13716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•"/>
              <a:defRPr sz="2380">
                <a:solidFill>
                  <a:schemeClr val="lt1"/>
                </a:solidFill>
              </a:defRPr>
            </a:lvl3pPr>
            <a:lvl4pPr indent="-379730" lvl="3" marL="18288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–"/>
              <a:defRPr sz="2380">
                <a:solidFill>
                  <a:schemeClr val="lt1"/>
                </a:solidFill>
              </a:defRPr>
            </a:lvl4pPr>
            <a:lvl5pPr indent="-379729" lvl="4" marL="228600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0"/>
              <a:buChar char="»"/>
              <a:defRPr sz="238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8"/>
          <p:cNvSpPr txBox="1"/>
          <p:nvPr>
            <p:ph type="ctrTitle"/>
          </p:nvPr>
        </p:nvSpPr>
        <p:spPr>
          <a:xfrm>
            <a:off x="1341120" y="3126182"/>
            <a:ext cx="15199360" cy="21544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400"/>
              <a:buFont typeface="Arial Black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48"/>
          <p:cNvSpPr txBox="1"/>
          <p:nvPr>
            <p:ph idx="1" type="subTitle"/>
          </p:nvPr>
        </p:nvSpPr>
        <p:spPr>
          <a:xfrm>
            <a:off x="2682240" y="5699760"/>
            <a:ext cx="12517120" cy="257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 sz="3400">
                <a:solidFill>
                  <a:srgbClr val="888888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spcBef>
                <a:spcPts val="816"/>
              </a:spcBef>
              <a:spcAft>
                <a:spcPts val="0"/>
              </a:spcAft>
              <a:buClr>
                <a:srgbClr val="888888"/>
              </a:buClr>
              <a:buSzPts val="40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16"/>
              </a:spcBef>
              <a:spcAft>
                <a:spcPts val="0"/>
              </a:spcAft>
              <a:buClr>
                <a:srgbClr val="888888"/>
              </a:buClr>
              <a:buSzPts val="408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9" name="Google Shape;219;p48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0" name="Google Shape;220;p48"/>
          <p:cNvSpPr txBox="1"/>
          <p:nvPr/>
        </p:nvSpPr>
        <p:spPr>
          <a:xfrm>
            <a:off x="0" y="0"/>
            <a:ext cx="17881600" cy="851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3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/>
          <p:nvPr>
            <p:ph type="title"/>
          </p:nvPr>
        </p:nvSpPr>
        <p:spPr>
          <a:xfrm>
            <a:off x="1412523" y="6463454"/>
            <a:ext cx="15199360" cy="1997710"/>
          </a:xfrm>
          <a:prstGeom prst="rect">
            <a:avLst/>
          </a:prstGeom>
          <a:noFill/>
          <a:ln>
            <a:noFill/>
          </a:ln>
        </p:spPr>
        <p:txBody>
          <a:bodyPr anchorCtr="0" anchor="t" bIns="73150" lIns="146300" spcFirstLastPara="1" rIns="146300" wrap="square" tIns="731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Calibri"/>
              <a:buNone/>
              <a:defRPr b="1" sz="6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2"/>
          <p:cNvSpPr txBox="1"/>
          <p:nvPr>
            <p:ph idx="1" type="body"/>
          </p:nvPr>
        </p:nvSpPr>
        <p:spPr>
          <a:xfrm>
            <a:off x="1412523" y="4263180"/>
            <a:ext cx="15199360" cy="2200274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146300" spcFirstLastPara="1" rIns="146300" wrap="square" tIns="73150">
            <a:norm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580"/>
              </a:spcBef>
              <a:spcAft>
                <a:spcPts val="0"/>
              </a:spcAft>
              <a:buClr>
                <a:srgbClr val="888888"/>
              </a:buClr>
              <a:buSzPts val="2900"/>
              <a:buNone/>
              <a:defRPr sz="2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 sz="2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8" name="Google Shape;38;p22"/>
          <p:cNvSpPr txBox="1"/>
          <p:nvPr>
            <p:ph idx="10" type="dt"/>
          </p:nvPr>
        </p:nvSpPr>
        <p:spPr>
          <a:xfrm>
            <a:off x="894080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2"/>
          <p:cNvSpPr txBox="1"/>
          <p:nvPr>
            <p:ph idx="11" type="ftr"/>
          </p:nvPr>
        </p:nvSpPr>
        <p:spPr>
          <a:xfrm>
            <a:off x="6109547" y="9322648"/>
            <a:ext cx="5662507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2"/>
          <p:cNvSpPr txBox="1"/>
          <p:nvPr>
            <p:ph idx="12" type="sldNum"/>
          </p:nvPr>
        </p:nvSpPr>
        <p:spPr>
          <a:xfrm>
            <a:off x="12815147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9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49"/>
          <p:cNvSpPr txBox="1"/>
          <p:nvPr>
            <p:ph idx="1" type="body"/>
          </p:nvPr>
        </p:nvSpPr>
        <p:spPr>
          <a:xfrm>
            <a:off x="447040" y="1601898"/>
            <a:ext cx="15944427" cy="7233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87680" lvl="0" marL="457200" algn="l">
              <a:spcBef>
                <a:spcPts val="816"/>
              </a:spcBef>
              <a:spcAft>
                <a:spcPts val="0"/>
              </a:spcAft>
              <a:buClr>
                <a:srgbClr val="404040"/>
              </a:buClr>
              <a:buSzPts val="408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487680" lvl="1" marL="914400" algn="l">
              <a:spcBef>
                <a:spcPts val="816"/>
              </a:spcBef>
              <a:spcAft>
                <a:spcPts val="0"/>
              </a:spcAft>
              <a:buClr>
                <a:srgbClr val="606060"/>
              </a:buClr>
              <a:buSzPts val="408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487680" lvl="2" marL="1371600" algn="l">
              <a:spcBef>
                <a:spcPts val="816"/>
              </a:spcBef>
              <a:spcAft>
                <a:spcPts val="0"/>
              </a:spcAft>
              <a:buClr>
                <a:srgbClr val="7F7F7F"/>
              </a:buClr>
              <a:buSzPts val="408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444500" lvl="3" marL="1828800" algn="l">
              <a:spcBef>
                <a:spcPts val="680"/>
              </a:spcBef>
              <a:spcAft>
                <a:spcPts val="0"/>
              </a:spcAft>
              <a:buClr>
                <a:srgbClr val="9F9F9F"/>
              </a:buClr>
              <a:buSzPts val="34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444500" lvl="4" marL="2286000" algn="l">
              <a:spcBef>
                <a:spcPts val="680"/>
              </a:spcBef>
              <a:spcAft>
                <a:spcPts val="0"/>
              </a:spcAft>
              <a:buClr>
                <a:srgbClr val="BFBFBF"/>
              </a:buClr>
              <a:buSzPts val="34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4" name="Google Shape;224;p49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5" name="Google Shape;225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838507" y="0"/>
            <a:ext cx="1043093" cy="11287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0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400"/>
              <a:buFont typeface="Arial Black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50"/>
          <p:cNvSpPr txBox="1"/>
          <p:nvPr>
            <p:ph idx="1" type="body"/>
          </p:nvPr>
        </p:nvSpPr>
        <p:spPr>
          <a:xfrm>
            <a:off x="447040" y="1601898"/>
            <a:ext cx="16391467" cy="7233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87680" lvl="0" marL="457200" algn="l">
              <a:spcBef>
                <a:spcPts val="816"/>
              </a:spcBef>
              <a:spcAft>
                <a:spcPts val="0"/>
              </a:spcAft>
              <a:buClr>
                <a:srgbClr val="404040"/>
              </a:buClr>
              <a:buSzPts val="408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487680" lvl="1" marL="914400" algn="l">
              <a:spcBef>
                <a:spcPts val="816"/>
              </a:spcBef>
              <a:spcAft>
                <a:spcPts val="0"/>
              </a:spcAft>
              <a:buClr>
                <a:srgbClr val="606060"/>
              </a:buClr>
              <a:buSzPts val="408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487680" lvl="2" marL="1371600" algn="l">
              <a:spcBef>
                <a:spcPts val="816"/>
              </a:spcBef>
              <a:spcAft>
                <a:spcPts val="0"/>
              </a:spcAft>
              <a:buClr>
                <a:srgbClr val="7F7F7F"/>
              </a:buClr>
              <a:buSzPts val="408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444500" lvl="3" marL="1828800" algn="l">
              <a:spcBef>
                <a:spcPts val="680"/>
              </a:spcBef>
              <a:spcAft>
                <a:spcPts val="0"/>
              </a:spcAft>
              <a:buClr>
                <a:srgbClr val="9F9F9F"/>
              </a:buClr>
              <a:buSzPts val="34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444500" lvl="4" marL="2286000" algn="l">
              <a:spcBef>
                <a:spcPts val="680"/>
              </a:spcBef>
              <a:spcAft>
                <a:spcPts val="0"/>
              </a:spcAft>
              <a:buClr>
                <a:srgbClr val="BFBFBF"/>
              </a:buClr>
              <a:buSzPts val="34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" name="Google Shape;229;p50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0" name="Google Shape;230;p50"/>
          <p:cNvCxnSpPr/>
          <p:nvPr/>
        </p:nvCxnSpPr>
        <p:spPr>
          <a:xfrm>
            <a:off x="-149014" y="1452880"/>
            <a:ext cx="8344747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31" name="Google Shape;231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838507" y="0"/>
            <a:ext cx="1043093" cy="11287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1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 Black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51"/>
          <p:cNvSpPr txBox="1"/>
          <p:nvPr>
            <p:ph idx="1" type="body"/>
          </p:nvPr>
        </p:nvSpPr>
        <p:spPr>
          <a:xfrm>
            <a:off x="447040" y="1601898"/>
            <a:ext cx="15944427" cy="7233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60606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F9F9F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BFBFBF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p51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6" name="Google Shape;236;p51"/>
          <p:cNvCxnSpPr/>
          <p:nvPr/>
        </p:nvCxnSpPr>
        <p:spPr>
          <a:xfrm>
            <a:off x="-149014" y="1452880"/>
            <a:ext cx="8344747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37" name="Google Shape;237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838507" y="0"/>
            <a:ext cx="1043093" cy="11287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2"/>
          <p:cNvSpPr txBox="1"/>
          <p:nvPr>
            <p:ph type="title"/>
          </p:nvPr>
        </p:nvSpPr>
        <p:spPr>
          <a:xfrm>
            <a:off x="1412523" y="4029569"/>
            <a:ext cx="15199360" cy="1999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80"/>
              <a:buFont typeface="Arial Black"/>
              <a:buNone/>
              <a:defRPr b="1" sz="408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52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1" name="Google Shape;241;p52"/>
          <p:cNvCxnSpPr/>
          <p:nvPr/>
        </p:nvCxnSpPr>
        <p:spPr>
          <a:xfrm>
            <a:off x="0" y="4979529"/>
            <a:ext cx="8344747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2" name="Google Shape;242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838507" y="0"/>
            <a:ext cx="1043093" cy="11287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3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53"/>
          <p:cNvSpPr txBox="1"/>
          <p:nvPr>
            <p:ph idx="1" type="body"/>
          </p:nvPr>
        </p:nvSpPr>
        <p:spPr>
          <a:xfrm>
            <a:off x="894080" y="2346965"/>
            <a:ext cx="7897707" cy="6637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30860" lvl="0" marL="457200" algn="l">
              <a:spcBef>
                <a:spcPts val="952"/>
              </a:spcBef>
              <a:spcAft>
                <a:spcPts val="0"/>
              </a:spcAft>
              <a:buClr>
                <a:srgbClr val="404040"/>
              </a:buClr>
              <a:buSzPts val="4760"/>
              <a:buChar char="•"/>
              <a:defRPr sz="4760"/>
            </a:lvl1pPr>
            <a:lvl2pPr indent="-487680" lvl="1" marL="914400" algn="l">
              <a:spcBef>
                <a:spcPts val="816"/>
              </a:spcBef>
              <a:spcAft>
                <a:spcPts val="0"/>
              </a:spcAft>
              <a:buClr>
                <a:srgbClr val="606060"/>
              </a:buClr>
              <a:buSzPts val="4080"/>
              <a:buChar char="–"/>
              <a:defRPr sz="4080"/>
            </a:lvl2pPr>
            <a:lvl3pPr indent="-444500" lvl="2" marL="1371600" algn="l">
              <a:spcBef>
                <a:spcPts val="680"/>
              </a:spcBef>
              <a:spcAft>
                <a:spcPts val="0"/>
              </a:spcAft>
              <a:buClr>
                <a:srgbClr val="7F7F7F"/>
              </a:buClr>
              <a:buSzPts val="3400"/>
              <a:buChar char="•"/>
              <a:defRPr sz="3400"/>
            </a:lvl3pPr>
            <a:lvl4pPr indent="-422910" lvl="3" marL="1828800" algn="l">
              <a:spcBef>
                <a:spcPts val="612"/>
              </a:spcBef>
              <a:spcAft>
                <a:spcPts val="0"/>
              </a:spcAft>
              <a:buClr>
                <a:srgbClr val="9F9F9F"/>
              </a:buClr>
              <a:buSzPts val="3060"/>
              <a:buChar char="–"/>
              <a:defRPr sz="3060"/>
            </a:lvl4pPr>
            <a:lvl5pPr indent="-422910" lvl="4" marL="2286000" algn="l">
              <a:spcBef>
                <a:spcPts val="612"/>
              </a:spcBef>
              <a:spcAft>
                <a:spcPts val="0"/>
              </a:spcAft>
              <a:buClr>
                <a:srgbClr val="BFBFBF"/>
              </a:buClr>
              <a:buSzPts val="3060"/>
              <a:buChar char="»"/>
              <a:defRPr sz="3060"/>
            </a:lvl5pPr>
            <a:lvl6pPr indent="-422910" lvl="5" marL="2743200" algn="l"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ts val="3060"/>
              <a:buChar char="•"/>
              <a:defRPr sz="3060"/>
            </a:lvl6pPr>
            <a:lvl7pPr indent="-422910" lvl="6" marL="3200400" algn="l"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ts val="3060"/>
              <a:buChar char="•"/>
              <a:defRPr sz="3060"/>
            </a:lvl7pPr>
            <a:lvl8pPr indent="-422910" lvl="7" marL="3657600" algn="l"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ts val="3060"/>
              <a:buChar char="•"/>
              <a:defRPr sz="3060"/>
            </a:lvl8pPr>
            <a:lvl9pPr indent="-422909" lvl="8" marL="4114800" algn="l"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ts val="3060"/>
              <a:buChar char="•"/>
              <a:defRPr sz="3060"/>
            </a:lvl9pPr>
          </a:lstStyle>
          <a:p/>
        </p:txBody>
      </p:sp>
      <p:sp>
        <p:nvSpPr>
          <p:cNvPr id="246" name="Google Shape;246;p53"/>
          <p:cNvSpPr txBox="1"/>
          <p:nvPr>
            <p:ph idx="2" type="body"/>
          </p:nvPr>
        </p:nvSpPr>
        <p:spPr>
          <a:xfrm>
            <a:off x="9089813" y="2346965"/>
            <a:ext cx="7897707" cy="6637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30860" lvl="0" marL="457200" algn="l">
              <a:spcBef>
                <a:spcPts val="952"/>
              </a:spcBef>
              <a:spcAft>
                <a:spcPts val="0"/>
              </a:spcAft>
              <a:buClr>
                <a:srgbClr val="404040"/>
              </a:buClr>
              <a:buSzPts val="4760"/>
              <a:buChar char="•"/>
              <a:defRPr sz="4760"/>
            </a:lvl1pPr>
            <a:lvl2pPr indent="-487680" lvl="1" marL="914400" algn="l">
              <a:spcBef>
                <a:spcPts val="816"/>
              </a:spcBef>
              <a:spcAft>
                <a:spcPts val="0"/>
              </a:spcAft>
              <a:buClr>
                <a:srgbClr val="606060"/>
              </a:buClr>
              <a:buSzPts val="4080"/>
              <a:buChar char="–"/>
              <a:defRPr sz="4080"/>
            </a:lvl2pPr>
            <a:lvl3pPr indent="-444500" lvl="2" marL="1371600" algn="l">
              <a:spcBef>
                <a:spcPts val="680"/>
              </a:spcBef>
              <a:spcAft>
                <a:spcPts val="0"/>
              </a:spcAft>
              <a:buClr>
                <a:srgbClr val="7F7F7F"/>
              </a:buClr>
              <a:buSzPts val="3400"/>
              <a:buChar char="•"/>
              <a:defRPr sz="3400"/>
            </a:lvl3pPr>
            <a:lvl4pPr indent="-422910" lvl="3" marL="1828800" algn="l">
              <a:spcBef>
                <a:spcPts val="612"/>
              </a:spcBef>
              <a:spcAft>
                <a:spcPts val="0"/>
              </a:spcAft>
              <a:buClr>
                <a:srgbClr val="9F9F9F"/>
              </a:buClr>
              <a:buSzPts val="3060"/>
              <a:buChar char="–"/>
              <a:defRPr sz="3060"/>
            </a:lvl4pPr>
            <a:lvl5pPr indent="-422910" lvl="4" marL="2286000" algn="l">
              <a:spcBef>
                <a:spcPts val="612"/>
              </a:spcBef>
              <a:spcAft>
                <a:spcPts val="0"/>
              </a:spcAft>
              <a:buClr>
                <a:srgbClr val="BFBFBF"/>
              </a:buClr>
              <a:buSzPts val="3060"/>
              <a:buChar char="»"/>
              <a:defRPr sz="3060"/>
            </a:lvl5pPr>
            <a:lvl6pPr indent="-422910" lvl="5" marL="2743200" algn="l"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ts val="3060"/>
              <a:buChar char="•"/>
              <a:defRPr sz="3060"/>
            </a:lvl6pPr>
            <a:lvl7pPr indent="-422910" lvl="6" marL="3200400" algn="l"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ts val="3060"/>
              <a:buChar char="•"/>
              <a:defRPr sz="3060"/>
            </a:lvl7pPr>
            <a:lvl8pPr indent="-422910" lvl="7" marL="3657600" algn="l"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ts val="3060"/>
              <a:buChar char="•"/>
              <a:defRPr sz="3060"/>
            </a:lvl8pPr>
            <a:lvl9pPr indent="-422909" lvl="8" marL="4114800" algn="l"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ts val="3060"/>
              <a:buChar char="•"/>
              <a:defRPr sz="3060"/>
            </a:lvl9pPr>
          </a:lstStyle>
          <a:p/>
        </p:txBody>
      </p:sp>
      <p:sp>
        <p:nvSpPr>
          <p:cNvPr id="247" name="Google Shape;247;p53"/>
          <p:cNvSpPr txBox="1"/>
          <p:nvPr>
            <p:ph idx="10" type="dt"/>
          </p:nvPr>
        </p:nvSpPr>
        <p:spPr>
          <a:xfrm>
            <a:off x="4676068" y="8158485"/>
            <a:ext cx="4172373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8" name="Google Shape;248;p53"/>
          <p:cNvSpPr txBox="1"/>
          <p:nvPr>
            <p:ph idx="11" type="ftr"/>
          </p:nvPr>
        </p:nvSpPr>
        <p:spPr>
          <a:xfrm>
            <a:off x="6109547" y="9322652"/>
            <a:ext cx="5662507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9" name="Google Shape;249;p53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0" name="Google Shape;250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838507" y="0"/>
            <a:ext cx="1043093" cy="11287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4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54"/>
          <p:cNvSpPr txBox="1"/>
          <p:nvPr>
            <p:ph idx="1" type="body"/>
          </p:nvPr>
        </p:nvSpPr>
        <p:spPr>
          <a:xfrm>
            <a:off x="894080" y="2250723"/>
            <a:ext cx="7900813" cy="9406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816"/>
              </a:spcBef>
              <a:spcAft>
                <a:spcPts val="0"/>
              </a:spcAft>
              <a:buClr>
                <a:srgbClr val="404040"/>
              </a:buClr>
              <a:buSzPts val="4080"/>
              <a:buNone/>
              <a:defRPr b="1" sz="4080"/>
            </a:lvl1pPr>
            <a:lvl2pPr indent="-228600" lvl="1" marL="914400" algn="l">
              <a:spcBef>
                <a:spcPts val="680"/>
              </a:spcBef>
              <a:spcAft>
                <a:spcPts val="0"/>
              </a:spcAft>
              <a:buClr>
                <a:srgbClr val="606060"/>
              </a:buClr>
              <a:buSzPts val="3400"/>
              <a:buNone/>
              <a:defRPr b="1" sz="3400"/>
            </a:lvl2pPr>
            <a:lvl3pPr indent="-228600" lvl="2" marL="1371600" algn="l">
              <a:spcBef>
                <a:spcPts val="612"/>
              </a:spcBef>
              <a:spcAft>
                <a:spcPts val="0"/>
              </a:spcAft>
              <a:buClr>
                <a:srgbClr val="7F7F7F"/>
              </a:buClr>
              <a:buSzPts val="3060"/>
              <a:buNone/>
              <a:defRPr b="1" sz="3060"/>
            </a:lvl3pPr>
            <a:lvl4pPr indent="-228600" lvl="3" marL="1828800" algn="l">
              <a:spcBef>
                <a:spcPts val="544"/>
              </a:spcBef>
              <a:spcAft>
                <a:spcPts val="0"/>
              </a:spcAft>
              <a:buClr>
                <a:srgbClr val="9F9F9F"/>
              </a:buClr>
              <a:buSzPts val="2720"/>
              <a:buNone/>
              <a:defRPr b="1" sz="2720"/>
            </a:lvl4pPr>
            <a:lvl5pPr indent="-228600" lvl="4" marL="2286000" algn="l">
              <a:spcBef>
                <a:spcPts val="544"/>
              </a:spcBef>
              <a:spcAft>
                <a:spcPts val="0"/>
              </a:spcAft>
              <a:buClr>
                <a:srgbClr val="BFBFBF"/>
              </a:buClr>
              <a:buSzPts val="2720"/>
              <a:buNone/>
              <a:defRPr b="1" sz="2720"/>
            </a:lvl5pPr>
            <a:lvl6pPr indent="-228600" lvl="5" marL="27432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b="1" sz="2720"/>
            </a:lvl6pPr>
            <a:lvl7pPr indent="-228600" lvl="6" marL="32004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b="1" sz="2720"/>
            </a:lvl7pPr>
            <a:lvl8pPr indent="-228600" lvl="7" marL="36576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b="1" sz="2720"/>
            </a:lvl8pPr>
            <a:lvl9pPr indent="-228600" lvl="8" marL="41148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b="1" sz="2720"/>
            </a:lvl9pPr>
          </a:lstStyle>
          <a:p/>
        </p:txBody>
      </p:sp>
      <p:sp>
        <p:nvSpPr>
          <p:cNvPr id="254" name="Google Shape;254;p54"/>
          <p:cNvSpPr txBox="1"/>
          <p:nvPr>
            <p:ph idx="2" type="body"/>
          </p:nvPr>
        </p:nvSpPr>
        <p:spPr>
          <a:xfrm>
            <a:off x="894080" y="3191373"/>
            <a:ext cx="7900813" cy="57928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87680" lvl="0" marL="457200" algn="l">
              <a:spcBef>
                <a:spcPts val="816"/>
              </a:spcBef>
              <a:spcAft>
                <a:spcPts val="0"/>
              </a:spcAft>
              <a:buClr>
                <a:srgbClr val="404040"/>
              </a:buClr>
              <a:buSzPts val="4080"/>
              <a:buChar char="•"/>
              <a:defRPr sz="4080"/>
            </a:lvl1pPr>
            <a:lvl2pPr indent="-444500" lvl="1" marL="914400" algn="l">
              <a:spcBef>
                <a:spcPts val="680"/>
              </a:spcBef>
              <a:spcAft>
                <a:spcPts val="0"/>
              </a:spcAft>
              <a:buClr>
                <a:srgbClr val="606060"/>
              </a:buClr>
              <a:buSzPts val="3400"/>
              <a:buChar char="–"/>
              <a:defRPr sz="3400"/>
            </a:lvl2pPr>
            <a:lvl3pPr indent="-422910" lvl="2" marL="1371600" algn="l">
              <a:spcBef>
                <a:spcPts val="612"/>
              </a:spcBef>
              <a:spcAft>
                <a:spcPts val="0"/>
              </a:spcAft>
              <a:buClr>
                <a:srgbClr val="7F7F7F"/>
              </a:buClr>
              <a:buSzPts val="3060"/>
              <a:buChar char="•"/>
              <a:defRPr sz="3060"/>
            </a:lvl3pPr>
            <a:lvl4pPr indent="-401319" lvl="3" marL="1828800" algn="l">
              <a:spcBef>
                <a:spcPts val="544"/>
              </a:spcBef>
              <a:spcAft>
                <a:spcPts val="0"/>
              </a:spcAft>
              <a:buClr>
                <a:srgbClr val="9F9F9F"/>
              </a:buClr>
              <a:buSzPts val="2720"/>
              <a:buChar char="–"/>
              <a:defRPr sz="2720"/>
            </a:lvl4pPr>
            <a:lvl5pPr indent="-401320" lvl="4" marL="2286000" algn="l">
              <a:spcBef>
                <a:spcPts val="544"/>
              </a:spcBef>
              <a:spcAft>
                <a:spcPts val="0"/>
              </a:spcAft>
              <a:buClr>
                <a:srgbClr val="BFBFBF"/>
              </a:buClr>
              <a:buSzPts val="2720"/>
              <a:buChar char="»"/>
              <a:defRPr sz="2720"/>
            </a:lvl5pPr>
            <a:lvl6pPr indent="-401320" lvl="5" marL="27432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6pPr>
            <a:lvl7pPr indent="-401320" lvl="6" marL="32004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7pPr>
            <a:lvl8pPr indent="-401320" lvl="7" marL="36576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8pPr>
            <a:lvl9pPr indent="-401320" lvl="8" marL="41148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9pPr>
          </a:lstStyle>
          <a:p/>
        </p:txBody>
      </p:sp>
      <p:sp>
        <p:nvSpPr>
          <p:cNvPr id="255" name="Google Shape;255;p54"/>
          <p:cNvSpPr txBox="1"/>
          <p:nvPr>
            <p:ph idx="3" type="body"/>
          </p:nvPr>
        </p:nvSpPr>
        <p:spPr>
          <a:xfrm>
            <a:off x="9083613" y="2250723"/>
            <a:ext cx="7903916" cy="9406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816"/>
              </a:spcBef>
              <a:spcAft>
                <a:spcPts val="0"/>
              </a:spcAft>
              <a:buClr>
                <a:srgbClr val="404040"/>
              </a:buClr>
              <a:buSzPts val="4080"/>
              <a:buNone/>
              <a:defRPr b="1" sz="4080"/>
            </a:lvl1pPr>
            <a:lvl2pPr indent="-228600" lvl="1" marL="914400" algn="l">
              <a:spcBef>
                <a:spcPts val="680"/>
              </a:spcBef>
              <a:spcAft>
                <a:spcPts val="0"/>
              </a:spcAft>
              <a:buClr>
                <a:srgbClr val="606060"/>
              </a:buClr>
              <a:buSzPts val="3400"/>
              <a:buNone/>
              <a:defRPr b="1" sz="3400"/>
            </a:lvl2pPr>
            <a:lvl3pPr indent="-228600" lvl="2" marL="1371600" algn="l">
              <a:spcBef>
                <a:spcPts val="612"/>
              </a:spcBef>
              <a:spcAft>
                <a:spcPts val="0"/>
              </a:spcAft>
              <a:buClr>
                <a:srgbClr val="7F7F7F"/>
              </a:buClr>
              <a:buSzPts val="3060"/>
              <a:buNone/>
              <a:defRPr b="1" sz="3060"/>
            </a:lvl3pPr>
            <a:lvl4pPr indent="-228600" lvl="3" marL="1828800" algn="l">
              <a:spcBef>
                <a:spcPts val="544"/>
              </a:spcBef>
              <a:spcAft>
                <a:spcPts val="0"/>
              </a:spcAft>
              <a:buClr>
                <a:srgbClr val="9F9F9F"/>
              </a:buClr>
              <a:buSzPts val="2720"/>
              <a:buNone/>
              <a:defRPr b="1" sz="2720"/>
            </a:lvl4pPr>
            <a:lvl5pPr indent="-228600" lvl="4" marL="2286000" algn="l">
              <a:spcBef>
                <a:spcPts val="544"/>
              </a:spcBef>
              <a:spcAft>
                <a:spcPts val="0"/>
              </a:spcAft>
              <a:buClr>
                <a:srgbClr val="BFBFBF"/>
              </a:buClr>
              <a:buSzPts val="2720"/>
              <a:buNone/>
              <a:defRPr b="1" sz="2720"/>
            </a:lvl5pPr>
            <a:lvl6pPr indent="-228600" lvl="5" marL="27432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b="1" sz="2720"/>
            </a:lvl6pPr>
            <a:lvl7pPr indent="-228600" lvl="6" marL="32004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b="1" sz="2720"/>
            </a:lvl7pPr>
            <a:lvl8pPr indent="-228600" lvl="7" marL="36576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b="1" sz="2720"/>
            </a:lvl8pPr>
            <a:lvl9pPr indent="-228600" lvl="8" marL="41148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b="1" sz="2720"/>
            </a:lvl9pPr>
          </a:lstStyle>
          <a:p/>
        </p:txBody>
      </p:sp>
      <p:sp>
        <p:nvSpPr>
          <p:cNvPr id="256" name="Google Shape;256;p54"/>
          <p:cNvSpPr txBox="1"/>
          <p:nvPr>
            <p:ph idx="4" type="body"/>
          </p:nvPr>
        </p:nvSpPr>
        <p:spPr>
          <a:xfrm>
            <a:off x="9083613" y="3191373"/>
            <a:ext cx="7903916" cy="57928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87680" lvl="0" marL="457200" algn="l">
              <a:spcBef>
                <a:spcPts val="816"/>
              </a:spcBef>
              <a:spcAft>
                <a:spcPts val="0"/>
              </a:spcAft>
              <a:buClr>
                <a:srgbClr val="404040"/>
              </a:buClr>
              <a:buSzPts val="4080"/>
              <a:buChar char="•"/>
              <a:defRPr sz="4080"/>
            </a:lvl1pPr>
            <a:lvl2pPr indent="-444500" lvl="1" marL="914400" algn="l">
              <a:spcBef>
                <a:spcPts val="680"/>
              </a:spcBef>
              <a:spcAft>
                <a:spcPts val="0"/>
              </a:spcAft>
              <a:buClr>
                <a:srgbClr val="606060"/>
              </a:buClr>
              <a:buSzPts val="3400"/>
              <a:buChar char="–"/>
              <a:defRPr sz="3400"/>
            </a:lvl2pPr>
            <a:lvl3pPr indent="-422910" lvl="2" marL="1371600" algn="l">
              <a:spcBef>
                <a:spcPts val="612"/>
              </a:spcBef>
              <a:spcAft>
                <a:spcPts val="0"/>
              </a:spcAft>
              <a:buClr>
                <a:srgbClr val="7F7F7F"/>
              </a:buClr>
              <a:buSzPts val="3060"/>
              <a:buChar char="•"/>
              <a:defRPr sz="3060"/>
            </a:lvl3pPr>
            <a:lvl4pPr indent="-401319" lvl="3" marL="1828800" algn="l">
              <a:spcBef>
                <a:spcPts val="544"/>
              </a:spcBef>
              <a:spcAft>
                <a:spcPts val="0"/>
              </a:spcAft>
              <a:buClr>
                <a:srgbClr val="9F9F9F"/>
              </a:buClr>
              <a:buSzPts val="2720"/>
              <a:buChar char="–"/>
              <a:defRPr sz="2720"/>
            </a:lvl4pPr>
            <a:lvl5pPr indent="-401320" lvl="4" marL="2286000" algn="l">
              <a:spcBef>
                <a:spcPts val="544"/>
              </a:spcBef>
              <a:spcAft>
                <a:spcPts val="0"/>
              </a:spcAft>
              <a:buClr>
                <a:srgbClr val="BFBFBF"/>
              </a:buClr>
              <a:buSzPts val="2720"/>
              <a:buChar char="»"/>
              <a:defRPr sz="2720"/>
            </a:lvl5pPr>
            <a:lvl6pPr indent="-401320" lvl="5" marL="27432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6pPr>
            <a:lvl7pPr indent="-401320" lvl="6" marL="32004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7pPr>
            <a:lvl8pPr indent="-401320" lvl="7" marL="36576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8pPr>
            <a:lvl9pPr indent="-401320" lvl="8" marL="411480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9pPr>
          </a:lstStyle>
          <a:p/>
        </p:txBody>
      </p:sp>
      <p:sp>
        <p:nvSpPr>
          <p:cNvPr id="257" name="Google Shape;257;p54"/>
          <p:cNvSpPr txBox="1"/>
          <p:nvPr>
            <p:ph idx="10" type="dt"/>
          </p:nvPr>
        </p:nvSpPr>
        <p:spPr>
          <a:xfrm>
            <a:off x="4676068" y="8158485"/>
            <a:ext cx="4172373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8" name="Google Shape;258;p54"/>
          <p:cNvSpPr txBox="1"/>
          <p:nvPr>
            <p:ph idx="11" type="ftr"/>
          </p:nvPr>
        </p:nvSpPr>
        <p:spPr>
          <a:xfrm>
            <a:off x="6109547" y="9322652"/>
            <a:ext cx="5662507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54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0" name="Google Shape;260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838507" y="0"/>
            <a:ext cx="1043093" cy="11287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5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55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4" name="Google Shape;264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838507" y="0"/>
            <a:ext cx="1043093" cy="11287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6"/>
          <p:cNvSpPr txBox="1"/>
          <p:nvPr>
            <p:ph idx="10" type="dt"/>
          </p:nvPr>
        </p:nvSpPr>
        <p:spPr>
          <a:xfrm>
            <a:off x="4676068" y="8158485"/>
            <a:ext cx="4172373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7" name="Google Shape;267;p56"/>
          <p:cNvSpPr txBox="1"/>
          <p:nvPr>
            <p:ph idx="11" type="ftr"/>
          </p:nvPr>
        </p:nvSpPr>
        <p:spPr>
          <a:xfrm>
            <a:off x="6109547" y="9322652"/>
            <a:ext cx="5662507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8" name="Google Shape;268;p56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7"/>
          <p:cNvSpPr txBox="1"/>
          <p:nvPr>
            <p:ph type="title"/>
          </p:nvPr>
        </p:nvSpPr>
        <p:spPr>
          <a:xfrm>
            <a:off x="894089" y="400480"/>
            <a:ext cx="5882923" cy="17043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400"/>
              <a:buFont typeface="Arial Black"/>
              <a:buNone/>
              <a:defRPr b="1"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57"/>
          <p:cNvSpPr txBox="1"/>
          <p:nvPr>
            <p:ph idx="1" type="body"/>
          </p:nvPr>
        </p:nvSpPr>
        <p:spPr>
          <a:xfrm>
            <a:off x="6991210" y="400479"/>
            <a:ext cx="9996311" cy="8583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74040" lvl="0" marL="457200" algn="l">
              <a:spcBef>
                <a:spcPts val="1088"/>
              </a:spcBef>
              <a:spcAft>
                <a:spcPts val="0"/>
              </a:spcAft>
              <a:buClr>
                <a:srgbClr val="404040"/>
              </a:buClr>
              <a:buSzPts val="5440"/>
              <a:buChar char="•"/>
              <a:defRPr sz="5440"/>
            </a:lvl1pPr>
            <a:lvl2pPr indent="-530860" lvl="1" marL="914400" algn="l">
              <a:spcBef>
                <a:spcPts val="952"/>
              </a:spcBef>
              <a:spcAft>
                <a:spcPts val="0"/>
              </a:spcAft>
              <a:buClr>
                <a:srgbClr val="606060"/>
              </a:buClr>
              <a:buSzPts val="4760"/>
              <a:buChar char="–"/>
              <a:defRPr sz="4760"/>
            </a:lvl2pPr>
            <a:lvl3pPr indent="-487680" lvl="2" marL="1371600" algn="l">
              <a:spcBef>
                <a:spcPts val="816"/>
              </a:spcBef>
              <a:spcAft>
                <a:spcPts val="0"/>
              </a:spcAft>
              <a:buClr>
                <a:srgbClr val="7F7F7F"/>
              </a:buClr>
              <a:buSzPts val="4080"/>
              <a:buChar char="•"/>
              <a:defRPr sz="4080"/>
            </a:lvl3pPr>
            <a:lvl4pPr indent="-444500" lvl="3" marL="1828800" algn="l">
              <a:spcBef>
                <a:spcPts val="680"/>
              </a:spcBef>
              <a:spcAft>
                <a:spcPts val="0"/>
              </a:spcAft>
              <a:buClr>
                <a:srgbClr val="9F9F9F"/>
              </a:buClr>
              <a:buSzPts val="3400"/>
              <a:buChar char="–"/>
              <a:defRPr sz="3400"/>
            </a:lvl4pPr>
            <a:lvl5pPr indent="-444500" lvl="4" marL="2286000" algn="l">
              <a:spcBef>
                <a:spcPts val="680"/>
              </a:spcBef>
              <a:spcAft>
                <a:spcPts val="0"/>
              </a:spcAft>
              <a:buClr>
                <a:srgbClr val="BFBFBF"/>
              </a:buClr>
              <a:buSzPts val="3400"/>
              <a:buChar char="»"/>
              <a:defRPr sz="3400"/>
            </a:lvl5pPr>
            <a:lvl6pPr indent="-444500" lvl="5" marL="2743200" algn="l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6pPr>
            <a:lvl7pPr indent="-444500" lvl="6" marL="3200400" algn="l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7pPr>
            <a:lvl8pPr indent="-444500" lvl="7" marL="3657600" algn="l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8pPr>
            <a:lvl9pPr indent="-444500" lvl="8" marL="4114800" algn="l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9pPr>
          </a:lstStyle>
          <a:p/>
        </p:txBody>
      </p:sp>
      <p:sp>
        <p:nvSpPr>
          <p:cNvPr id="272" name="Google Shape;272;p57"/>
          <p:cNvSpPr txBox="1"/>
          <p:nvPr>
            <p:ph idx="2" type="body"/>
          </p:nvPr>
        </p:nvSpPr>
        <p:spPr>
          <a:xfrm>
            <a:off x="894089" y="2104814"/>
            <a:ext cx="5882923" cy="6879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76"/>
              </a:spcBef>
              <a:spcAft>
                <a:spcPts val="0"/>
              </a:spcAft>
              <a:buClr>
                <a:srgbClr val="404040"/>
              </a:buClr>
              <a:buSzPts val="2380"/>
              <a:buNone/>
              <a:defRPr sz="2380"/>
            </a:lvl1pPr>
            <a:lvl2pPr indent="-228600" lvl="1" marL="914400" algn="l">
              <a:spcBef>
                <a:spcPts val="408"/>
              </a:spcBef>
              <a:spcAft>
                <a:spcPts val="0"/>
              </a:spcAft>
              <a:buClr>
                <a:srgbClr val="606060"/>
              </a:buClr>
              <a:buSzPts val="2040"/>
              <a:buNone/>
              <a:defRPr sz="2040"/>
            </a:lvl2pPr>
            <a:lvl3pPr indent="-228600" lvl="2" marL="1371600" algn="l"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None/>
              <a:defRPr sz="1700"/>
            </a:lvl3pPr>
            <a:lvl4pPr indent="-228600" lvl="3" marL="1828800" algn="l">
              <a:spcBef>
                <a:spcPts val="306"/>
              </a:spcBef>
              <a:spcAft>
                <a:spcPts val="0"/>
              </a:spcAft>
              <a:buClr>
                <a:srgbClr val="9F9F9F"/>
              </a:buClr>
              <a:buSzPts val="1530"/>
              <a:buNone/>
              <a:defRPr sz="1530"/>
            </a:lvl4pPr>
            <a:lvl5pPr indent="-228600" lvl="4" marL="2286000" algn="l">
              <a:spcBef>
                <a:spcPts val="306"/>
              </a:spcBef>
              <a:spcAft>
                <a:spcPts val="0"/>
              </a:spcAft>
              <a:buClr>
                <a:srgbClr val="BFBFBF"/>
              </a:buClr>
              <a:buSzPts val="1530"/>
              <a:buNone/>
              <a:defRPr sz="1530"/>
            </a:lvl5pPr>
            <a:lvl6pPr indent="-228600" lvl="5" marL="2743200" algn="l">
              <a:spcBef>
                <a:spcPts val="306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6pPr>
            <a:lvl7pPr indent="-228600" lvl="6" marL="3200400" algn="l">
              <a:spcBef>
                <a:spcPts val="306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7pPr>
            <a:lvl8pPr indent="-228600" lvl="7" marL="3657600" algn="l">
              <a:spcBef>
                <a:spcPts val="306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8pPr>
            <a:lvl9pPr indent="-228600" lvl="8" marL="4114800" algn="l">
              <a:spcBef>
                <a:spcPts val="306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9pPr>
          </a:lstStyle>
          <a:p/>
        </p:txBody>
      </p:sp>
      <p:sp>
        <p:nvSpPr>
          <p:cNvPr id="273" name="Google Shape;273;p57"/>
          <p:cNvSpPr txBox="1"/>
          <p:nvPr>
            <p:ph idx="10" type="dt"/>
          </p:nvPr>
        </p:nvSpPr>
        <p:spPr>
          <a:xfrm>
            <a:off x="4676068" y="8158485"/>
            <a:ext cx="4172373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4" name="Google Shape;274;p57"/>
          <p:cNvSpPr txBox="1"/>
          <p:nvPr>
            <p:ph idx="11" type="ftr"/>
          </p:nvPr>
        </p:nvSpPr>
        <p:spPr>
          <a:xfrm>
            <a:off x="6109547" y="9322652"/>
            <a:ext cx="5662507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5" name="Google Shape;275;p57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8"/>
          <p:cNvSpPr txBox="1"/>
          <p:nvPr>
            <p:ph type="title"/>
          </p:nvPr>
        </p:nvSpPr>
        <p:spPr>
          <a:xfrm>
            <a:off x="3504919" y="7040883"/>
            <a:ext cx="10728960" cy="8319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400"/>
              <a:buFont typeface="Arial Black"/>
              <a:buNone/>
              <a:defRPr b="1"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58"/>
          <p:cNvSpPr/>
          <p:nvPr>
            <p:ph idx="2" type="pic"/>
          </p:nvPr>
        </p:nvSpPr>
        <p:spPr>
          <a:xfrm>
            <a:off x="3504919" y="900289"/>
            <a:ext cx="10728960" cy="6035040"/>
          </a:xfrm>
          <a:prstGeom prst="rect">
            <a:avLst/>
          </a:prstGeom>
          <a:noFill/>
          <a:ln>
            <a:noFill/>
          </a:ln>
        </p:spPr>
      </p:sp>
      <p:sp>
        <p:nvSpPr>
          <p:cNvPr id="279" name="Google Shape;279;p58"/>
          <p:cNvSpPr txBox="1"/>
          <p:nvPr>
            <p:ph idx="1" type="body"/>
          </p:nvPr>
        </p:nvSpPr>
        <p:spPr>
          <a:xfrm>
            <a:off x="3504919" y="7872874"/>
            <a:ext cx="10728960" cy="11796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76"/>
              </a:spcBef>
              <a:spcAft>
                <a:spcPts val="0"/>
              </a:spcAft>
              <a:buClr>
                <a:srgbClr val="404040"/>
              </a:buClr>
              <a:buSzPts val="2380"/>
              <a:buNone/>
              <a:defRPr sz="2380"/>
            </a:lvl1pPr>
            <a:lvl2pPr indent="-228600" lvl="1" marL="914400" algn="l">
              <a:spcBef>
                <a:spcPts val="408"/>
              </a:spcBef>
              <a:spcAft>
                <a:spcPts val="0"/>
              </a:spcAft>
              <a:buClr>
                <a:srgbClr val="606060"/>
              </a:buClr>
              <a:buSzPts val="2040"/>
              <a:buNone/>
              <a:defRPr sz="2040"/>
            </a:lvl2pPr>
            <a:lvl3pPr indent="-228600" lvl="2" marL="1371600" algn="l"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SzPts val="1700"/>
              <a:buNone/>
              <a:defRPr sz="1700"/>
            </a:lvl3pPr>
            <a:lvl4pPr indent="-228600" lvl="3" marL="1828800" algn="l">
              <a:spcBef>
                <a:spcPts val="306"/>
              </a:spcBef>
              <a:spcAft>
                <a:spcPts val="0"/>
              </a:spcAft>
              <a:buClr>
                <a:srgbClr val="9F9F9F"/>
              </a:buClr>
              <a:buSzPts val="1530"/>
              <a:buNone/>
              <a:defRPr sz="1530"/>
            </a:lvl4pPr>
            <a:lvl5pPr indent="-228600" lvl="4" marL="2286000" algn="l">
              <a:spcBef>
                <a:spcPts val="306"/>
              </a:spcBef>
              <a:spcAft>
                <a:spcPts val="0"/>
              </a:spcAft>
              <a:buClr>
                <a:srgbClr val="BFBFBF"/>
              </a:buClr>
              <a:buSzPts val="1530"/>
              <a:buNone/>
              <a:defRPr sz="1530"/>
            </a:lvl5pPr>
            <a:lvl6pPr indent="-228600" lvl="5" marL="2743200" algn="l">
              <a:spcBef>
                <a:spcPts val="306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6pPr>
            <a:lvl7pPr indent="-228600" lvl="6" marL="3200400" algn="l">
              <a:spcBef>
                <a:spcPts val="306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7pPr>
            <a:lvl8pPr indent="-228600" lvl="7" marL="3657600" algn="l">
              <a:spcBef>
                <a:spcPts val="306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8pPr>
            <a:lvl9pPr indent="-228600" lvl="8" marL="4114800" algn="l">
              <a:spcBef>
                <a:spcPts val="306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9pPr>
          </a:lstStyle>
          <a:p/>
        </p:txBody>
      </p:sp>
      <p:sp>
        <p:nvSpPr>
          <p:cNvPr id="280" name="Google Shape;280;p58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 txBox="1"/>
          <p:nvPr>
            <p:ph type="title"/>
          </p:nvPr>
        </p:nvSpPr>
        <p:spPr>
          <a:xfrm>
            <a:off x="894080" y="402802"/>
            <a:ext cx="1609344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3"/>
          <p:cNvSpPr txBox="1"/>
          <p:nvPr>
            <p:ph idx="1" type="body"/>
          </p:nvPr>
        </p:nvSpPr>
        <p:spPr>
          <a:xfrm>
            <a:off x="1521179" y="3441277"/>
            <a:ext cx="13529169" cy="9737090"/>
          </a:xfrm>
          <a:prstGeom prst="rect">
            <a:avLst/>
          </a:prstGeom>
          <a:noFill/>
          <a:ln>
            <a:noFill/>
          </a:ln>
        </p:spPr>
        <p:txBody>
          <a:bodyPr anchorCtr="0" anchor="t" bIns="73150" lIns="146300" spcFirstLastPara="1" rIns="146300" wrap="square" tIns="73150">
            <a:normAutofit/>
          </a:bodyPr>
          <a:lstStyle>
            <a:lvl1pPr indent="-514350" lvl="0" marL="45720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 sz="4500"/>
            </a:lvl1pPr>
            <a:lvl2pPr indent="-469900" lvl="1" marL="9144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–"/>
              <a:defRPr sz="3800"/>
            </a:lvl2pPr>
            <a:lvl3pPr indent="-431800" lvl="2" marL="1371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indent="-412750" lvl="3" marL="18288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–"/>
              <a:defRPr sz="2900"/>
            </a:lvl4pPr>
            <a:lvl5pPr indent="-412750" lvl="4" marL="22860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»"/>
              <a:defRPr sz="2900"/>
            </a:lvl5pPr>
            <a:lvl6pPr indent="-412750" lvl="5" marL="27432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6pPr>
            <a:lvl7pPr indent="-412750" lvl="6" marL="32004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7pPr>
            <a:lvl8pPr indent="-412750" lvl="7" marL="36576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8pPr>
            <a:lvl9pPr indent="-412750" lvl="8" marL="41148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9pPr>
          </a:lstStyle>
          <a:p/>
        </p:txBody>
      </p:sp>
      <p:sp>
        <p:nvSpPr>
          <p:cNvPr id="44" name="Google Shape;44;p23"/>
          <p:cNvSpPr txBox="1"/>
          <p:nvPr>
            <p:ph idx="2" type="body"/>
          </p:nvPr>
        </p:nvSpPr>
        <p:spPr>
          <a:xfrm>
            <a:off x="15348375" y="3441277"/>
            <a:ext cx="13529169" cy="9737090"/>
          </a:xfrm>
          <a:prstGeom prst="rect">
            <a:avLst/>
          </a:prstGeom>
          <a:noFill/>
          <a:ln>
            <a:noFill/>
          </a:ln>
        </p:spPr>
        <p:txBody>
          <a:bodyPr anchorCtr="0" anchor="t" bIns="73150" lIns="146300" spcFirstLastPara="1" rIns="146300" wrap="square" tIns="73150">
            <a:normAutofit/>
          </a:bodyPr>
          <a:lstStyle>
            <a:lvl1pPr indent="-514350" lvl="0" marL="45720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 sz="4500"/>
            </a:lvl1pPr>
            <a:lvl2pPr indent="-469900" lvl="1" marL="9144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–"/>
              <a:defRPr sz="3800"/>
            </a:lvl2pPr>
            <a:lvl3pPr indent="-431800" lvl="2" marL="1371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indent="-412750" lvl="3" marL="18288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–"/>
              <a:defRPr sz="2900"/>
            </a:lvl4pPr>
            <a:lvl5pPr indent="-412750" lvl="4" marL="22860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»"/>
              <a:defRPr sz="2900"/>
            </a:lvl5pPr>
            <a:lvl6pPr indent="-412750" lvl="5" marL="27432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6pPr>
            <a:lvl7pPr indent="-412750" lvl="6" marL="32004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7pPr>
            <a:lvl8pPr indent="-412750" lvl="7" marL="36576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8pPr>
            <a:lvl9pPr indent="-412750" lvl="8" marL="41148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9pPr>
          </a:lstStyle>
          <a:p/>
        </p:txBody>
      </p:sp>
      <p:sp>
        <p:nvSpPr>
          <p:cNvPr id="45" name="Google Shape;45;p23"/>
          <p:cNvSpPr txBox="1"/>
          <p:nvPr>
            <p:ph idx="10" type="dt"/>
          </p:nvPr>
        </p:nvSpPr>
        <p:spPr>
          <a:xfrm>
            <a:off x="894080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3"/>
          <p:cNvSpPr txBox="1"/>
          <p:nvPr>
            <p:ph idx="11" type="ftr"/>
          </p:nvPr>
        </p:nvSpPr>
        <p:spPr>
          <a:xfrm>
            <a:off x="6109547" y="9322648"/>
            <a:ext cx="5662507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2" type="sldNum"/>
          </p:nvPr>
        </p:nvSpPr>
        <p:spPr>
          <a:xfrm>
            <a:off x="12815147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9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59"/>
          <p:cNvSpPr txBox="1"/>
          <p:nvPr>
            <p:ph idx="1" type="body"/>
          </p:nvPr>
        </p:nvSpPr>
        <p:spPr>
          <a:xfrm rot="5400000">
            <a:off x="5026096" y="-2977158"/>
            <a:ext cx="7233356" cy="16391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60606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F9F9F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BFBFBF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4" name="Google Shape;284;p59"/>
          <p:cNvSpPr txBox="1"/>
          <p:nvPr>
            <p:ph idx="10" type="dt"/>
          </p:nvPr>
        </p:nvSpPr>
        <p:spPr>
          <a:xfrm>
            <a:off x="4676068" y="8158485"/>
            <a:ext cx="4172373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59"/>
          <p:cNvSpPr txBox="1"/>
          <p:nvPr>
            <p:ph idx="11" type="ftr"/>
          </p:nvPr>
        </p:nvSpPr>
        <p:spPr>
          <a:xfrm>
            <a:off x="6109547" y="9322652"/>
            <a:ext cx="5662507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59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0"/>
          <p:cNvSpPr txBox="1"/>
          <p:nvPr>
            <p:ph type="title"/>
          </p:nvPr>
        </p:nvSpPr>
        <p:spPr>
          <a:xfrm rot="5400000">
            <a:off x="10685498" y="2682244"/>
            <a:ext cx="8580684" cy="402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60"/>
          <p:cNvSpPr txBox="1"/>
          <p:nvPr>
            <p:ph idx="1" type="body"/>
          </p:nvPr>
        </p:nvSpPr>
        <p:spPr>
          <a:xfrm rot="5400000">
            <a:off x="2489765" y="-1192103"/>
            <a:ext cx="8580684" cy="117720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60606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F9F9F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BFBFBF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0" name="Google Shape;290;p60"/>
          <p:cNvSpPr txBox="1"/>
          <p:nvPr>
            <p:ph idx="10" type="dt"/>
          </p:nvPr>
        </p:nvSpPr>
        <p:spPr>
          <a:xfrm>
            <a:off x="4676068" y="8158485"/>
            <a:ext cx="4172373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1" name="Google Shape;291;p60"/>
          <p:cNvSpPr txBox="1"/>
          <p:nvPr>
            <p:ph idx="11" type="ftr"/>
          </p:nvPr>
        </p:nvSpPr>
        <p:spPr>
          <a:xfrm>
            <a:off x="6109547" y="9322652"/>
            <a:ext cx="5662507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2" name="Google Shape;292;p60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">
    <p:bg>
      <p:bgPr>
        <a:solidFill>
          <a:srgbClr val="003641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1"/>
          <p:cNvSpPr txBox="1"/>
          <p:nvPr>
            <p:ph idx="1" type="subTitle"/>
          </p:nvPr>
        </p:nvSpPr>
        <p:spPr>
          <a:xfrm>
            <a:off x="7650238" y="5149279"/>
            <a:ext cx="9570947" cy="5657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2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0" i="0" sz="2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587"/>
              </a:spcBef>
              <a:spcAft>
                <a:spcPts val="0"/>
              </a:spcAft>
              <a:buClr>
                <a:srgbClr val="606060"/>
              </a:buClr>
              <a:buSzPts val="2933"/>
              <a:buNone/>
              <a:defRPr sz="2933"/>
            </a:lvl2pPr>
            <a:lvl3pPr lvl="2" algn="ctr">
              <a:spcBef>
                <a:spcPts val="528"/>
              </a:spcBef>
              <a:spcAft>
                <a:spcPts val="0"/>
              </a:spcAft>
              <a:buClr>
                <a:srgbClr val="7F7F7F"/>
              </a:buClr>
              <a:buSzPts val="2640"/>
              <a:buNone/>
              <a:defRPr sz="2640"/>
            </a:lvl3pPr>
            <a:lvl4pPr lvl="3" algn="ctr">
              <a:spcBef>
                <a:spcPts val="469"/>
              </a:spcBef>
              <a:spcAft>
                <a:spcPts val="0"/>
              </a:spcAft>
              <a:buClr>
                <a:srgbClr val="9F9F9F"/>
              </a:buClr>
              <a:buSzPts val="2347"/>
              <a:buNone/>
              <a:defRPr sz="2347"/>
            </a:lvl4pPr>
            <a:lvl5pPr lvl="4" algn="ctr">
              <a:spcBef>
                <a:spcPts val="469"/>
              </a:spcBef>
              <a:spcAft>
                <a:spcPts val="0"/>
              </a:spcAft>
              <a:buClr>
                <a:srgbClr val="BFBFBF"/>
              </a:buClr>
              <a:buSzPts val="2347"/>
              <a:buNone/>
              <a:defRPr sz="2347"/>
            </a:lvl5pPr>
            <a:lvl6pPr lvl="5" algn="ctr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7"/>
              <a:buNone/>
              <a:defRPr sz="2347"/>
            </a:lvl6pPr>
            <a:lvl7pPr lvl="6" algn="ctr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7"/>
              <a:buNone/>
              <a:defRPr sz="2347"/>
            </a:lvl7pPr>
            <a:lvl8pPr lvl="7" algn="ctr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7"/>
              <a:buNone/>
              <a:defRPr sz="2347"/>
            </a:lvl8pPr>
            <a:lvl9pPr lvl="8" algn="ctr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7"/>
              <a:buNone/>
              <a:defRPr sz="2347"/>
            </a:lvl9pPr>
          </a:lstStyle>
          <a:p/>
        </p:txBody>
      </p:sp>
      <p:sp>
        <p:nvSpPr>
          <p:cNvPr id="295" name="Google Shape;295;p61"/>
          <p:cNvSpPr txBox="1"/>
          <p:nvPr>
            <p:ph idx="2" type="body"/>
          </p:nvPr>
        </p:nvSpPr>
        <p:spPr>
          <a:xfrm>
            <a:off x="7564374" y="2585105"/>
            <a:ext cx="9565062" cy="2078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601154" lvl="0" marL="457200" algn="l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chemeClr val="lt1"/>
              </a:buClr>
              <a:buSzPts val="5867"/>
              <a:buChar char="•"/>
              <a:defRPr b="0" i="0" sz="5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chemeClr val="lt1"/>
              </a:buClr>
              <a:buSzPts val="5867"/>
              <a:buNone/>
              <a:defRPr b="0" i="0" sz="5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algn="ctr">
              <a:spcBef>
                <a:spcPts val="1320"/>
              </a:spcBef>
              <a:spcAft>
                <a:spcPts val="0"/>
              </a:spcAft>
              <a:buClr>
                <a:srgbClr val="FF0000"/>
              </a:buClr>
              <a:buSzPts val="6600"/>
              <a:buNone/>
              <a:defRPr b="0" i="0" sz="6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spcBef>
                <a:spcPts val="132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Arial"/>
              <a:buNone/>
              <a:defRPr b="0" i="0" sz="6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spcBef>
                <a:spcPts val="1320"/>
              </a:spcBef>
              <a:spcAft>
                <a:spcPts val="0"/>
              </a:spcAft>
              <a:buClr>
                <a:srgbClr val="FF0000"/>
              </a:buClr>
              <a:buSzPts val="6600"/>
              <a:buNone/>
              <a:defRPr b="0" i="0" sz="6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96" name="Google Shape;296;p61"/>
          <p:cNvGrpSpPr/>
          <p:nvPr/>
        </p:nvGrpSpPr>
        <p:grpSpPr>
          <a:xfrm>
            <a:off x="666582" y="456319"/>
            <a:ext cx="17215018" cy="662976"/>
            <a:chOff x="908915" y="622252"/>
            <a:chExt cx="23473497" cy="904057"/>
          </a:xfrm>
        </p:grpSpPr>
        <p:grpSp>
          <p:nvGrpSpPr>
            <p:cNvPr id="297" name="Google Shape;297;p61"/>
            <p:cNvGrpSpPr/>
            <p:nvPr/>
          </p:nvGrpSpPr>
          <p:grpSpPr>
            <a:xfrm>
              <a:off x="908915" y="622252"/>
              <a:ext cx="4023466" cy="904057"/>
              <a:chOff x="908915" y="622252"/>
              <a:chExt cx="4023466" cy="904057"/>
            </a:xfrm>
          </p:grpSpPr>
          <p:sp>
            <p:nvSpPr>
              <p:cNvPr id="298" name="Google Shape;298;p61"/>
              <p:cNvSpPr/>
              <p:nvPr/>
            </p:nvSpPr>
            <p:spPr>
              <a:xfrm>
                <a:off x="3145155" y="622252"/>
                <a:ext cx="1787226" cy="904057"/>
              </a:xfrm>
              <a:custGeom>
                <a:rect b="b" l="l" r="r" t="t"/>
                <a:pathLst>
                  <a:path extrusionOk="0" h="904057" w="1787226">
                    <a:moveTo>
                      <a:pt x="1246169" y="790692"/>
                    </a:moveTo>
                    <a:cubicBezTo>
                      <a:pt x="1241904" y="776064"/>
                      <a:pt x="1251624" y="758274"/>
                      <a:pt x="1270371" y="746413"/>
                    </a:cubicBezTo>
                    <a:cubicBezTo>
                      <a:pt x="1317484" y="716762"/>
                      <a:pt x="1641821" y="511676"/>
                      <a:pt x="1692207" y="480049"/>
                    </a:cubicBezTo>
                    <a:cubicBezTo>
                      <a:pt x="1746958" y="445753"/>
                      <a:pt x="1764315" y="431322"/>
                      <a:pt x="1765208" y="357590"/>
                    </a:cubicBezTo>
                    <a:lnTo>
                      <a:pt x="1765208" y="352154"/>
                    </a:lnTo>
                    <a:lnTo>
                      <a:pt x="1032424" y="352154"/>
                    </a:lnTo>
                    <a:cubicBezTo>
                      <a:pt x="983625" y="352154"/>
                      <a:pt x="969639" y="343951"/>
                      <a:pt x="938495" y="325864"/>
                    </a:cubicBezTo>
                    <a:lnTo>
                      <a:pt x="916873" y="313213"/>
                    </a:lnTo>
                    <a:cubicBezTo>
                      <a:pt x="887117" y="295620"/>
                      <a:pt x="870156" y="285934"/>
                      <a:pt x="828697" y="262806"/>
                    </a:cubicBezTo>
                    <a:cubicBezTo>
                      <a:pt x="772061" y="231277"/>
                      <a:pt x="735462" y="220010"/>
                      <a:pt x="642624" y="220010"/>
                    </a:cubicBezTo>
                    <a:lnTo>
                      <a:pt x="427689" y="220010"/>
                    </a:lnTo>
                    <a:cubicBezTo>
                      <a:pt x="350126" y="220010"/>
                      <a:pt x="311344" y="231080"/>
                      <a:pt x="272165" y="299079"/>
                    </a:cubicBezTo>
                    <a:lnTo>
                      <a:pt x="267603" y="307085"/>
                    </a:lnTo>
                    <a:lnTo>
                      <a:pt x="553655" y="307085"/>
                    </a:lnTo>
                    <a:cubicBezTo>
                      <a:pt x="634491" y="307085"/>
                      <a:pt x="642922" y="325963"/>
                      <a:pt x="643517" y="369055"/>
                    </a:cubicBezTo>
                    <a:lnTo>
                      <a:pt x="643517" y="372712"/>
                    </a:lnTo>
                    <a:cubicBezTo>
                      <a:pt x="643517" y="386747"/>
                      <a:pt x="643517" y="401177"/>
                      <a:pt x="642922" y="416695"/>
                    </a:cubicBezTo>
                    <a:cubicBezTo>
                      <a:pt x="640144" y="466113"/>
                      <a:pt x="627548" y="480148"/>
                      <a:pt x="549390" y="480148"/>
                    </a:cubicBezTo>
                    <a:lnTo>
                      <a:pt x="312832" y="480148"/>
                    </a:lnTo>
                    <a:cubicBezTo>
                      <a:pt x="246675" y="480148"/>
                      <a:pt x="233483" y="467398"/>
                      <a:pt x="233483" y="404439"/>
                    </a:cubicBezTo>
                    <a:lnTo>
                      <a:pt x="233483" y="81935"/>
                    </a:lnTo>
                    <a:cubicBezTo>
                      <a:pt x="233483" y="10773"/>
                      <a:pt x="211464" y="0"/>
                      <a:pt x="135488" y="0"/>
                    </a:cubicBezTo>
                    <a:lnTo>
                      <a:pt x="0" y="0"/>
                    </a:lnTo>
                    <a:lnTo>
                      <a:pt x="0" y="471648"/>
                    </a:lnTo>
                    <a:cubicBezTo>
                      <a:pt x="0" y="550124"/>
                      <a:pt x="23507" y="570484"/>
                      <a:pt x="114361" y="570484"/>
                    </a:cubicBezTo>
                    <a:lnTo>
                      <a:pt x="637467" y="570484"/>
                    </a:lnTo>
                    <a:cubicBezTo>
                      <a:pt x="724353" y="570484"/>
                      <a:pt x="768987" y="560601"/>
                      <a:pt x="828796" y="527589"/>
                    </a:cubicBezTo>
                    <a:lnTo>
                      <a:pt x="834846" y="524229"/>
                    </a:lnTo>
                    <a:cubicBezTo>
                      <a:pt x="865693" y="507328"/>
                      <a:pt x="884439" y="497049"/>
                      <a:pt x="934825" y="467595"/>
                    </a:cubicBezTo>
                    <a:cubicBezTo>
                      <a:pt x="977971" y="442392"/>
                      <a:pt x="991659" y="440020"/>
                      <a:pt x="1036490" y="440020"/>
                    </a:cubicBezTo>
                    <a:lnTo>
                      <a:pt x="1298142" y="440020"/>
                    </a:lnTo>
                    <a:cubicBezTo>
                      <a:pt x="1322840" y="440020"/>
                      <a:pt x="1339999" y="448520"/>
                      <a:pt x="1344065" y="462654"/>
                    </a:cubicBezTo>
                    <a:cubicBezTo>
                      <a:pt x="1348132" y="476787"/>
                      <a:pt x="1338709" y="493886"/>
                      <a:pt x="1320558" y="505252"/>
                    </a:cubicBezTo>
                    <a:cubicBezTo>
                      <a:pt x="1280190" y="530455"/>
                      <a:pt x="1007330" y="701344"/>
                      <a:pt x="887117" y="776855"/>
                    </a:cubicBezTo>
                    <a:cubicBezTo>
                      <a:pt x="848930" y="800971"/>
                      <a:pt x="821753" y="823802"/>
                      <a:pt x="820464" y="898621"/>
                    </a:cubicBezTo>
                    <a:lnTo>
                      <a:pt x="820464" y="904057"/>
                    </a:lnTo>
                    <a:lnTo>
                      <a:pt x="1704308" y="904057"/>
                    </a:lnTo>
                    <a:cubicBezTo>
                      <a:pt x="1738924" y="904057"/>
                      <a:pt x="1785244" y="895162"/>
                      <a:pt x="1787227" y="818663"/>
                    </a:cubicBezTo>
                    <a:lnTo>
                      <a:pt x="1787227" y="813128"/>
                    </a:lnTo>
                    <a:lnTo>
                      <a:pt x="1292687" y="813128"/>
                    </a:lnTo>
                    <a:cubicBezTo>
                      <a:pt x="1267395" y="812930"/>
                      <a:pt x="1250434" y="804628"/>
                      <a:pt x="1246169" y="79069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2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61"/>
              <p:cNvSpPr/>
              <p:nvPr/>
            </p:nvSpPr>
            <p:spPr>
              <a:xfrm>
                <a:off x="908915" y="841273"/>
                <a:ext cx="289721" cy="341776"/>
              </a:xfrm>
              <a:custGeom>
                <a:rect b="b" l="l" r="r" t="t"/>
                <a:pathLst>
                  <a:path extrusionOk="0" h="341776" w="289721">
                    <a:moveTo>
                      <a:pt x="0" y="62563"/>
                    </a:moveTo>
                    <a:lnTo>
                      <a:pt x="106228" y="62563"/>
                    </a:lnTo>
                    <a:lnTo>
                      <a:pt x="106228" y="341777"/>
                    </a:lnTo>
                    <a:lnTo>
                      <a:pt x="183494" y="341777"/>
                    </a:lnTo>
                    <a:lnTo>
                      <a:pt x="183494" y="62563"/>
                    </a:lnTo>
                    <a:lnTo>
                      <a:pt x="289721" y="62563"/>
                    </a:lnTo>
                    <a:lnTo>
                      <a:pt x="289721" y="0"/>
                    </a:lnTo>
                    <a:lnTo>
                      <a:pt x="0" y="0"/>
                    </a:lnTo>
                    <a:lnTo>
                      <a:pt x="0" y="6256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2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61"/>
              <p:cNvSpPr/>
              <p:nvPr/>
            </p:nvSpPr>
            <p:spPr>
              <a:xfrm>
                <a:off x="2592393" y="841273"/>
                <a:ext cx="376608" cy="341776"/>
              </a:xfrm>
              <a:custGeom>
                <a:rect b="b" l="l" r="r" t="t"/>
                <a:pathLst>
                  <a:path extrusionOk="0" h="341776" w="376608">
                    <a:moveTo>
                      <a:pt x="144910" y="0"/>
                    </a:moveTo>
                    <a:lnTo>
                      <a:pt x="0" y="341777"/>
                    </a:lnTo>
                    <a:lnTo>
                      <a:pt x="89267" y="341777"/>
                    </a:lnTo>
                    <a:lnTo>
                      <a:pt x="118130" y="264684"/>
                    </a:lnTo>
                    <a:lnTo>
                      <a:pt x="258280" y="264684"/>
                    </a:lnTo>
                    <a:lnTo>
                      <a:pt x="287341" y="341777"/>
                    </a:lnTo>
                    <a:lnTo>
                      <a:pt x="376608" y="341777"/>
                    </a:lnTo>
                    <a:lnTo>
                      <a:pt x="236360" y="0"/>
                    </a:lnTo>
                    <a:close/>
                    <a:moveTo>
                      <a:pt x="191131" y="206964"/>
                    </a:moveTo>
                    <a:lnTo>
                      <a:pt x="142828" y="206964"/>
                    </a:lnTo>
                    <a:lnTo>
                      <a:pt x="191131" y="81738"/>
                    </a:lnTo>
                    <a:lnTo>
                      <a:pt x="239335" y="2069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2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61"/>
              <p:cNvSpPr/>
              <p:nvPr/>
            </p:nvSpPr>
            <p:spPr>
              <a:xfrm>
                <a:off x="1223910" y="826744"/>
                <a:ext cx="361152" cy="365694"/>
              </a:xfrm>
              <a:custGeom>
                <a:rect b="b" l="l" r="r" t="t"/>
                <a:pathLst>
                  <a:path extrusionOk="0" h="365694" w="361152">
                    <a:moveTo>
                      <a:pt x="177560" y="0"/>
                    </a:moveTo>
                    <a:cubicBezTo>
                      <a:pt x="76219" y="3321"/>
                      <a:pt x="-3232" y="87877"/>
                      <a:pt x="101" y="188861"/>
                    </a:cubicBezTo>
                    <a:cubicBezTo>
                      <a:pt x="3279" y="285181"/>
                      <a:pt x="80899" y="362527"/>
                      <a:pt x="177560" y="365695"/>
                    </a:cubicBezTo>
                    <a:cubicBezTo>
                      <a:pt x="278126" y="363905"/>
                      <a:pt x="359249" y="283156"/>
                      <a:pt x="361153" y="182946"/>
                    </a:cubicBezTo>
                    <a:cubicBezTo>
                      <a:pt x="360132" y="82332"/>
                      <a:pt x="278530" y="1017"/>
                      <a:pt x="177560" y="0"/>
                    </a:cubicBezTo>
                    <a:close/>
                    <a:moveTo>
                      <a:pt x="177560" y="298486"/>
                    </a:moveTo>
                    <a:cubicBezTo>
                      <a:pt x="120628" y="297597"/>
                      <a:pt x="74903" y="246004"/>
                      <a:pt x="76292" y="182946"/>
                    </a:cubicBezTo>
                    <a:cubicBezTo>
                      <a:pt x="74903" y="118604"/>
                      <a:pt x="120628" y="67011"/>
                      <a:pt x="177560" y="67406"/>
                    </a:cubicBezTo>
                    <a:cubicBezTo>
                      <a:pt x="234493" y="67802"/>
                      <a:pt x="279027" y="118604"/>
                      <a:pt x="279027" y="182946"/>
                    </a:cubicBezTo>
                    <a:cubicBezTo>
                      <a:pt x="279027" y="247289"/>
                      <a:pt x="233402" y="297597"/>
                      <a:pt x="177560" y="29848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2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61"/>
              <p:cNvSpPr/>
              <p:nvPr/>
            </p:nvSpPr>
            <p:spPr>
              <a:xfrm>
                <a:off x="2324195" y="841273"/>
                <a:ext cx="294581" cy="341776"/>
              </a:xfrm>
              <a:custGeom>
                <a:rect b="b" l="l" r="r" t="t"/>
                <a:pathLst>
                  <a:path extrusionOk="0" h="341776" w="294581">
                    <a:moveTo>
                      <a:pt x="294582" y="0"/>
                    </a:moveTo>
                    <a:lnTo>
                      <a:pt x="0" y="0"/>
                    </a:lnTo>
                    <a:lnTo>
                      <a:pt x="0" y="62563"/>
                    </a:lnTo>
                    <a:lnTo>
                      <a:pt x="111088" y="62563"/>
                    </a:lnTo>
                    <a:lnTo>
                      <a:pt x="111088" y="341777"/>
                    </a:lnTo>
                    <a:lnTo>
                      <a:pt x="188354" y="341777"/>
                    </a:lnTo>
                    <a:lnTo>
                      <a:pt x="188354" y="62563"/>
                    </a:lnTo>
                    <a:lnTo>
                      <a:pt x="294582" y="62563"/>
                    </a:lnTo>
                    <a:lnTo>
                      <a:pt x="2945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2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61"/>
              <p:cNvSpPr/>
              <p:nvPr/>
            </p:nvSpPr>
            <p:spPr>
              <a:xfrm>
                <a:off x="1943697" y="826744"/>
                <a:ext cx="361156" cy="365694"/>
              </a:xfrm>
              <a:custGeom>
                <a:rect b="b" l="l" r="r" t="t"/>
                <a:pathLst>
                  <a:path extrusionOk="0" h="365694" w="361156">
                    <a:moveTo>
                      <a:pt x="177564" y="0"/>
                    </a:moveTo>
                    <a:cubicBezTo>
                      <a:pt x="76226" y="3321"/>
                      <a:pt x="-3232" y="87877"/>
                      <a:pt x="101" y="188861"/>
                    </a:cubicBezTo>
                    <a:cubicBezTo>
                      <a:pt x="3285" y="285181"/>
                      <a:pt x="80908" y="362527"/>
                      <a:pt x="177564" y="365695"/>
                    </a:cubicBezTo>
                    <a:cubicBezTo>
                      <a:pt x="277960" y="363502"/>
                      <a:pt x="358846" y="282983"/>
                      <a:pt x="361157" y="182946"/>
                    </a:cubicBezTo>
                    <a:cubicBezTo>
                      <a:pt x="359719" y="82508"/>
                      <a:pt x="278357" y="1434"/>
                      <a:pt x="177564" y="0"/>
                    </a:cubicBezTo>
                    <a:close/>
                    <a:moveTo>
                      <a:pt x="177564" y="298486"/>
                    </a:moveTo>
                    <a:cubicBezTo>
                      <a:pt x="120136" y="297597"/>
                      <a:pt x="74312" y="246004"/>
                      <a:pt x="76097" y="182946"/>
                    </a:cubicBezTo>
                    <a:cubicBezTo>
                      <a:pt x="74312" y="118604"/>
                      <a:pt x="120136" y="67011"/>
                      <a:pt x="177564" y="67406"/>
                    </a:cubicBezTo>
                    <a:cubicBezTo>
                      <a:pt x="232711" y="67406"/>
                      <a:pt x="278436" y="118604"/>
                      <a:pt x="278932" y="182946"/>
                    </a:cubicBezTo>
                    <a:cubicBezTo>
                      <a:pt x="279428" y="247289"/>
                      <a:pt x="232711" y="297597"/>
                      <a:pt x="177564" y="29848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2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61"/>
              <p:cNvSpPr/>
              <p:nvPr/>
            </p:nvSpPr>
            <p:spPr>
              <a:xfrm>
                <a:off x="1585063" y="841273"/>
                <a:ext cx="347745" cy="341677"/>
              </a:xfrm>
              <a:custGeom>
                <a:rect b="b" l="l" r="r" t="t"/>
                <a:pathLst>
                  <a:path extrusionOk="0" h="341677" w="347745">
                    <a:moveTo>
                      <a:pt x="173873" y="144400"/>
                    </a:moveTo>
                    <a:lnTo>
                      <a:pt x="91846" y="0"/>
                    </a:lnTo>
                    <a:lnTo>
                      <a:pt x="0" y="0"/>
                    </a:lnTo>
                    <a:lnTo>
                      <a:pt x="135289" y="211708"/>
                    </a:lnTo>
                    <a:lnTo>
                      <a:pt x="135289" y="341678"/>
                    </a:lnTo>
                    <a:lnTo>
                      <a:pt x="173873" y="341678"/>
                    </a:lnTo>
                    <a:lnTo>
                      <a:pt x="212555" y="341678"/>
                    </a:lnTo>
                    <a:lnTo>
                      <a:pt x="212555" y="211708"/>
                    </a:lnTo>
                    <a:lnTo>
                      <a:pt x="347745" y="0"/>
                    </a:lnTo>
                    <a:lnTo>
                      <a:pt x="260858" y="0"/>
                    </a:lnTo>
                    <a:lnTo>
                      <a:pt x="173873" y="14440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2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5" name="Google Shape;305;p61"/>
            <p:cNvSpPr/>
            <p:nvPr/>
          </p:nvSpPr>
          <p:spPr>
            <a:xfrm flipH="1">
              <a:off x="5025121" y="1102199"/>
              <a:ext cx="19357291" cy="90438"/>
            </a:xfrm>
            <a:custGeom>
              <a:rect b="b" l="l" r="r" t="t"/>
              <a:pathLst>
                <a:path extrusionOk="0" h="90438" w="19357291">
                  <a:moveTo>
                    <a:pt x="19156539" y="2"/>
                  </a:moveTo>
                  <a:lnTo>
                    <a:pt x="0" y="2"/>
                  </a:lnTo>
                  <a:lnTo>
                    <a:pt x="0" y="90438"/>
                  </a:lnTo>
                  <a:lnTo>
                    <a:pt x="19357291" y="90438"/>
                  </a:lnTo>
                  <a:lnTo>
                    <a:pt x="19261180" y="29653"/>
                  </a:lnTo>
                  <a:cubicBezTo>
                    <a:pt x="19229798" y="10148"/>
                    <a:pt x="19193526" y="-130"/>
                    <a:pt x="19156539" y="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2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1520" y="-88560"/>
            <a:ext cx="18052135" cy="1016372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63"/>
          <p:cNvSpPr txBox="1"/>
          <p:nvPr>
            <p:ph type="title"/>
          </p:nvPr>
        </p:nvSpPr>
        <p:spPr>
          <a:xfrm>
            <a:off x="10132907" y="1303869"/>
            <a:ext cx="7301653" cy="17797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64"/>
              <a:buFont typeface="Arial Black"/>
              <a:buNone/>
              <a:defRPr sz="2364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63"/>
          <p:cNvSpPr txBox="1"/>
          <p:nvPr>
            <p:ph idx="1" type="body"/>
          </p:nvPr>
        </p:nvSpPr>
        <p:spPr>
          <a:xfrm>
            <a:off x="10132907" y="3241044"/>
            <a:ext cx="7301653" cy="745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73"/>
              </a:spcBef>
              <a:spcAft>
                <a:spcPts val="0"/>
              </a:spcAft>
              <a:buClr>
                <a:schemeClr val="lt1"/>
              </a:buClr>
              <a:buSzPts val="2364"/>
              <a:buNone/>
              <a:defRPr sz="2364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9981" lvl="1" marL="9144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–"/>
              <a:defRPr sz="2069">
                <a:solidFill>
                  <a:schemeClr val="lt1"/>
                </a:solidFill>
              </a:defRPr>
            </a:lvl2pPr>
            <a:lvl3pPr indent="-359981" lvl="2" marL="13716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•"/>
              <a:defRPr sz="2069">
                <a:solidFill>
                  <a:schemeClr val="lt1"/>
                </a:solidFill>
              </a:defRPr>
            </a:lvl3pPr>
            <a:lvl4pPr indent="-359981" lvl="3" marL="18288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–"/>
              <a:defRPr sz="2069">
                <a:solidFill>
                  <a:schemeClr val="lt1"/>
                </a:solidFill>
              </a:defRPr>
            </a:lvl4pPr>
            <a:lvl5pPr indent="-359981" lvl="4" marL="22860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»"/>
              <a:defRPr sz="2069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2" name="Google Shape;322;p63"/>
          <p:cNvSpPr txBox="1"/>
          <p:nvPr>
            <p:ph idx="2" type="body"/>
          </p:nvPr>
        </p:nvSpPr>
        <p:spPr>
          <a:xfrm>
            <a:off x="10132907" y="3986109"/>
            <a:ext cx="7301653" cy="16391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73"/>
              </a:spcBef>
              <a:spcAft>
                <a:spcPts val="0"/>
              </a:spcAft>
              <a:buClr>
                <a:schemeClr val="lt1"/>
              </a:buClr>
              <a:buSzPts val="2364"/>
              <a:buNone/>
              <a:defRPr i="1" sz="2364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9981" lvl="1" marL="9144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–"/>
              <a:defRPr sz="2069">
                <a:solidFill>
                  <a:schemeClr val="lt1"/>
                </a:solidFill>
              </a:defRPr>
            </a:lvl2pPr>
            <a:lvl3pPr indent="-359981" lvl="2" marL="13716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•"/>
              <a:defRPr sz="2069">
                <a:solidFill>
                  <a:schemeClr val="lt1"/>
                </a:solidFill>
              </a:defRPr>
            </a:lvl3pPr>
            <a:lvl4pPr indent="-359981" lvl="3" marL="18288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–"/>
              <a:defRPr sz="2069">
                <a:solidFill>
                  <a:schemeClr val="lt1"/>
                </a:solidFill>
              </a:defRPr>
            </a:lvl4pPr>
            <a:lvl5pPr indent="-359981" lvl="4" marL="22860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»"/>
              <a:defRPr sz="2069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23" name="Google Shape;323;p63"/>
          <p:cNvCxnSpPr/>
          <p:nvPr/>
        </p:nvCxnSpPr>
        <p:spPr>
          <a:xfrm>
            <a:off x="10281920" y="3083649"/>
            <a:ext cx="7152640" cy="0"/>
          </a:xfrm>
          <a:prstGeom prst="straightConnector1">
            <a:avLst/>
          </a:prstGeom>
          <a:noFill/>
          <a:ln cap="flat" cmpd="sng" w="19050">
            <a:solidFill>
              <a:srgbClr val="BABAB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4" name="Google Shape;324;p63"/>
          <p:cNvSpPr txBox="1"/>
          <p:nvPr>
            <p:ph idx="3" type="body"/>
          </p:nvPr>
        </p:nvSpPr>
        <p:spPr>
          <a:xfrm>
            <a:off x="12070080" y="5923281"/>
            <a:ext cx="5364480" cy="745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473"/>
              </a:spcBef>
              <a:spcAft>
                <a:spcPts val="0"/>
              </a:spcAft>
              <a:buClr>
                <a:srgbClr val="BFBFBF"/>
              </a:buClr>
              <a:buSzPts val="2364"/>
              <a:buNone/>
              <a:defRPr sz="2364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9981" lvl="1" marL="9144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–"/>
              <a:defRPr sz="2069">
                <a:solidFill>
                  <a:schemeClr val="lt1"/>
                </a:solidFill>
              </a:defRPr>
            </a:lvl2pPr>
            <a:lvl3pPr indent="-359981" lvl="2" marL="13716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•"/>
              <a:defRPr sz="2069">
                <a:solidFill>
                  <a:schemeClr val="lt1"/>
                </a:solidFill>
              </a:defRPr>
            </a:lvl3pPr>
            <a:lvl4pPr indent="-359981" lvl="3" marL="18288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–"/>
              <a:defRPr sz="2069">
                <a:solidFill>
                  <a:schemeClr val="lt1"/>
                </a:solidFill>
              </a:defRPr>
            </a:lvl4pPr>
            <a:lvl5pPr indent="-359981" lvl="4" marL="22860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»"/>
              <a:defRPr sz="2069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4"/>
          <p:cNvSpPr txBox="1"/>
          <p:nvPr>
            <p:ph type="title"/>
          </p:nvPr>
        </p:nvSpPr>
        <p:spPr>
          <a:xfrm>
            <a:off x="6854613" y="2048939"/>
            <a:ext cx="9834880" cy="10347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364"/>
              <a:buFont typeface="Arial Black"/>
              <a:buNone/>
              <a:defRPr sz="2364">
                <a:solidFill>
                  <a:srgbClr val="606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64"/>
          <p:cNvSpPr txBox="1"/>
          <p:nvPr>
            <p:ph idx="1" type="body"/>
          </p:nvPr>
        </p:nvSpPr>
        <p:spPr>
          <a:xfrm>
            <a:off x="6854613" y="3241044"/>
            <a:ext cx="9834880" cy="745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73"/>
              </a:spcBef>
              <a:spcAft>
                <a:spcPts val="0"/>
              </a:spcAft>
              <a:buClr>
                <a:srgbClr val="606060"/>
              </a:buClr>
              <a:buSzPts val="2364"/>
              <a:buNone/>
              <a:defRPr sz="2364">
                <a:solidFill>
                  <a:srgbClr val="606060"/>
                </a:solidFill>
              </a:defRPr>
            </a:lvl1pPr>
            <a:lvl2pPr indent="-359981" lvl="1" marL="9144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–"/>
              <a:defRPr sz="2069">
                <a:solidFill>
                  <a:schemeClr val="lt1"/>
                </a:solidFill>
              </a:defRPr>
            </a:lvl2pPr>
            <a:lvl3pPr indent="-359981" lvl="2" marL="13716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•"/>
              <a:defRPr sz="2069">
                <a:solidFill>
                  <a:schemeClr val="lt1"/>
                </a:solidFill>
              </a:defRPr>
            </a:lvl3pPr>
            <a:lvl4pPr indent="-359981" lvl="3" marL="18288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–"/>
              <a:defRPr sz="2069">
                <a:solidFill>
                  <a:schemeClr val="lt1"/>
                </a:solidFill>
              </a:defRPr>
            </a:lvl4pPr>
            <a:lvl5pPr indent="-359981" lvl="4" marL="22860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»"/>
              <a:defRPr sz="2069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8" name="Google Shape;328;p64"/>
          <p:cNvSpPr txBox="1"/>
          <p:nvPr>
            <p:ph idx="2" type="body"/>
          </p:nvPr>
        </p:nvSpPr>
        <p:spPr>
          <a:xfrm>
            <a:off x="6854613" y="3986108"/>
            <a:ext cx="9834880" cy="1490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73"/>
              </a:spcBef>
              <a:spcAft>
                <a:spcPts val="0"/>
              </a:spcAft>
              <a:buClr>
                <a:srgbClr val="606060"/>
              </a:buClr>
              <a:buSzPts val="2364"/>
              <a:buNone/>
              <a:defRPr i="1" sz="2364">
                <a:solidFill>
                  <a:srgbClr val="606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9981" lvl="1" marL="9144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–"/>
              <a:defRPr sz="2069">
                <a:solidFill>
                  <a:schemeClr val="lt1"/>
                </a:solidFill>
              </a:defRPr>
            </a:lvl2pPr>
            <a:lvl3pPr indent="-359981" lvl="2" marL="13716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•"/>
              <a:defRPr sz="2069">
                <a:solidFill>
                  <a:schemeClr val="lt1"/>
                </a:solidFill>
              </a:defRPr>
            </a:lvl3pPr>
            <a:lvl4pPr indent="-359981" lvl="3" marL="18288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–"/>
              <a:defRPr sz="2069">
                <a:solidFill>
                  <a:schemeClr val="lt1"/>
                </a:solidFill>
              </a:defRPr>
            </a:lvl4pPr>
            <a:lvl5pPr indent="-359981" lvl="4" marL="22860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»"/>
              <a:defRPr sz="2069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29" name="Google Shape;329;p64"/>
          <p:cNvCxnSpPr/>
          <p:nvPr/>
        </p:nvCxnSpPr>
        <p:spPr>
          <a:xfrm flipH="1" rot="10800000">
            <a:off x="7003627" y="3083650"/>
            <a:ext cx="9834880" cy="9312"/>
          </a:xfrm>
          <a:prstGeom prst="straightConnector1">
            <a:avLst/>
          </a:prstGeom>
          <a:noFill/>
          <a:ln cap="flat" cmpd="sng" w="19050">
            <a:solidFill>
              <a:srgbClr val="A1A1A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0" name="Google Shape;330;p64"/>
          <p:cNvSpPr txBox="1"/>
          <p:nvPr>
            <p:ph idx="3" type="body"/>
          </p:nvPr>
        </p:nvSpPr>
        <p:spPr>
          <a:xfrm>
            <a:off x="12070080" y="5923281"/>
            <a:ext cx="4917440" cy="745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473"/>
              </a:spcBef>
              <a:spcAft>
                <a:spcPts val="0"/>
              </a:spcAft>
              <a:buClr>
                <a:srgbClr val="A5A5A5"/>
              </a:buClr>
              <a:buSzPts val="2364"/>
              <a:buNone/>
              <a:defRPr sz="2364">
                <a:solidFill>
                  <a:srgbClr val="A5A5A5"/>
                </a:solidFill>
              </a:defRPr>
            </a:lvl1pPr>
            <a:lvl2pPr indent="-359981" lvl="1" marL="9144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–"/>
              <a:defRPr sz="2069">
                <a:solidFill>
                  <a:schemeClr val="lt1"/>
                </a:solidFill>
              </a:defRPr>
            </a:lvl2pPr>
            <a:lvl3pPr indent="-359981" lvl="2" marL="13716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•"/>
              <a:defRPr sz="2069">
                <a:solidFill>
                  <a:schemeClr val="lt1"/>
                </a:solidFill>
              </a:defRPr>
            </a:lvl3pPr>
            <a:lvl4pPr indent="-359981" lvl="3" marL="18288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–"/>
              <a:defRPr sz="2069">
                <a:solidFill>
                  <a:schemeClr val="lt1"/>
                </a:solidFill>
              </a:defRPr>
            </a:lvl4pPr>
            <a:lvl5pPr indent="-359981" lvl="4" marL="2286000" algn="l">
              <a:spcBef>
                <a:spcPts val="414"/>
              </a:spcBef>
              <a:spcAft>
                <a:spcPts val="0"/>
              </a:spcAft>
              <a:buClr>
                <a:schemeClr val="lt1"/>
              </a:buClr>
              <a:buSzPts val="2069"/>
              <a:buChar char="»"/>
              <a:defRPr sz="2069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65"/>
          <p:cNvSpPr txBox="1"/>
          <p:nvPr>
            <p:ph type="ctrTitle"/>
          </p:nvPr>
        </p:nvSpPr>
        <p:spPr>
          <a:xfrm>
            <a:off x="1341120" y="3126184"/>
            <a:ext cx="15199360" cy="2154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955"/>
              <a:buFont typeface="Arial Black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65"/>
          <p:cNvSpPr txBox="1"/>
          <p:nvPr>
            <p:ph idx="1" type="subTitle"/>
          </p:nvPr>
        </p:nvSpPr>
        <p:spPr>
          <a:xfrm>
            <a:off x="2682240" y="5699760"/>
            <a:ext cx="12517120" cy="257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591"/>
              </a:spcBef>
              <a:spcAft>
                <a:spcPts val="0"/>
              </a:spcAft>
              <a:buClr>
                <a:srgbClr val="888888"/>
              </a:buClr>
              <a:buSzPts val="2955"/>
              <a:buNone/>
              <a:defRPr sz="2955">
                <a:solidFill>
                  <a:srgbClr val="888888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spcBef>
                <a:spcPts val="709"/>
              </a:spcBef>
              <a:spcAft>
                <a:spcPts val="0"/>
              </a:spcAft>
              <a:buClr>
                <a:srgbClr val="888888"/>
              </a:buClr>
              <a:buSzPts val="354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09"/>
              </a:spcBef>
              <a:spcAft>
                <a:spcPts val="0"/>
              </a:spcAft>
              <a:buClr>
                <a:srgbClr val="888888"/>
              </a:buClr>
              <a:buSzPts val="3547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91"/>
              </a:spcBef>
              <a:spcAft>
                <a:spcPts val="0"/>
              </a:spcAft>
              <a:buClr>
                <a:srgbClr val="888888"/>
              </a:buClr>
              <a:buSzPts val="295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91"/>
              </a:spcBef>
              <a:spcAft>
                <a:spcPts val="0"/>
              </a:spcAft>
              <a:buClr>
                <a:srgbClr val="888888"/>
              </a:buClr>
              <a:buSzPts val="295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91"/>
              </a:spcBef>
              <a:spcAft>
                <a:spcPts val="0"/>
              </a:spcAft>
              <a:buClr>
                <a:srgbClr val="888888"/>
              </a:buClr>
              <a:buSzPts val="295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91"/>
              </a:spcBef>
              <a:spcAft>
                <a:spcPts val="0"/>
              </a:spcAft>
              <a:buClr>
                <a:srgbClr val="888888"/>
              </a:buClr>
              <a:buSzPts val="295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91"/>
              </a:spcBef>
              <a:spcAft>
                <a:spcPts val="0"/>
              </a:spcAft>
              <a:buClr>
                <a:srgbClr val="888888"/>
              </a:buClr>
              <a:buSzPts val="295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91"/>
              </a:spcBef>
              <a:spcAft>
                <a:spcPts val="0"/>
              </a:spcAft>
              <a:buClr>
                <a:srgbClr val="888888"/>
              </a:buClr>
              <a:buSzPts val="2955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4" name="Google Shape;334;p65"/>
          <p:cNvSpPr txBox="1"/>
          <p:nvPr>
            <p:ph idx="12" type="sldNum"/>
          </p:nvPr>
        </p:nvSpPr>
        <p:spPr>
          <a:xfrm>
            <a:off x="8544679" y="9111547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5" name="Google Shape;335;p65"/>
          <p:cNvSpPr txBox="1"/>
          <p:nvPr/>
        </p:nvSpPr>
        <p:spPr>
          <a:xfrm>
            <a:off x="0" y="0"/>
            <a:ext cx="17881600" cy="7517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8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6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955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66"/>
          <p:cNvSpPr txBox="1"/>
          <p:nvPr>
            <p:ph idx="1" type="body"/>
          </p:nvPr>
        </p:nvSpPr>
        <p:spPr>
          <a:xfrm>
            <a:off x="447040" y="1601899"/>
            <a:ext cx="15944427" cy="7233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60606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F9F9F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BFBFBF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9" name="Google Shape;339;p66"/>
          <p:cNvSpPr txBox="1"/>
          <p:nvPr>
            <p:ph idx="12" type="sldNum"/>
          </p:nvPr>
        </p:nvSpPr>
        <p:spPr>
          <a:xfrm>
            <a:off x="8544679" y="9111547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0" name="Google Shape;340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838507" y="0"/>
            <a:ext cx="1043093" cy="11287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7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955"/>
              <a:buFont typeface="Arial Black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67"/>
          <p:cNvSpPr txBox="1"/>
          <p:nvPr>
            <p:ph idx="1" type="body"/>
          </p:nvPr>
        </p:nvSpPr>
        <p:spPr>
          <a:xfrm>
            <a:off x="447040" y="1601899"/>
            <a:ext cx="16391467" cy="7233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3834" lvl="0" marL="457200" algn="l">
              <a:spcBef>
                <a:spcPts val="709"/>
              </a:spcBef>
              <a:spcAft>
                <a:spcPts val="0"/>
              </a:spcAft>
              <a:buClr>
                <a:srgbClr val="404040"/>
              </a:buClr>
              <a:buSzPts val="3547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453834" lvl="1" marL="914400" algn="l">
              <a:spcBef>
                <a:spcPts val="709"/>
              </a:spcBef>
              <a:spcAft>
                <a:spcPts val="0"/>
              </a:spcAft>
              <a:buClr>
                <a:srgbClr val="606060"/>
              </a:buClr>
              <a:buSzPts val="3547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453834" lvl="2" marL="1371600" algn="l">
              <a:spcBef>
                <a:spcPts val="709"/>
              </a:spcBef>
              <a:spcAft>
                <a:spcPts val="0"/>
              </a:spcAft>
              <a:buClr>
                <a:srgbClr val="7F7F7F"/>
              </a:buClr>
              <a:buSzPts val="3547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416242" lvl="3" marL="1828800" algn="l">
              <a:spcBef>
                <a:spcPts val="591"/>
              </a:spcBef>
              <a:spcAft>
                <a:spcPts val="0"/>
              </a:spcAft>
              <a:buClr>
                <a:srgbClr val="9F9F9F"/>
              </a:buClr>
              <a:buSzPts val="2955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416242" lvl="4" marL="2286000" algn="l">
              <a:spcBef>
                <a:spcPts val="591"/>
              </a:spcBef>
              <a:spcAft>
                <a:spcPts val="0"/>
              </a:spcAft>
              <a:buClr>
                <a:srgbClr val="BFBFBF"/>
              </a:buClr>
              <a:buSzPts val="2955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67"/>
          <p:cNvSpPr txBox="1"/>
          <p:nvPr>
            <p:ph idx="12" type="sldNum"/>
          </p:nvPr>
        </p:nvSpPr>
        <p:spPr>
          <a:xfrm>
            <a:off x="8544679" y="9111547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5" name="Google Shape;345;p67"/>
          <p:cNvCxnSpPr/>
          <p:nvPr/>
        </p:nvCxnSpPr>
        <p:spPr>
          <a:xfrm>
            <a:off x="-149014" y="1452880"/>
            <a:ext cx="8344747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8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55"/>
              <a:buFont typeface="Arial Black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68"/>
          <p:cNvSpPr txBox="1"/>
          <p:nvPr>
            <p:ph idx="1" type="body"/>
          </p:nvPr>
        </p:nvSpPr>
        <p:spPr>
          <a:xfrm>
            <a:off x="447040" y="1601899"/>
            <a:ext cx="15944427" cy="7233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60606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F9F9F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BFBFBF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9" name="Google Shape;349;p68"/>
          <p:cNvSpPr txBox="1"/>
          <p:nvPr>
            <p:ph idx="12" type="sldNum"/>
          </p:nvPr>
        </p:nvSpPr>
        <p:spPr>
          <a:xfrm>
            <a:off x="8544679" y="9111547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0" name="Google Shape;350;p68"/>
          <p:cNvCxnSpPr/>
          <p:nvPr/>
        </p:nvCxnSpPr>
        <p:spPr>
          <a:xfrm>
            <a:off x="-149014" y="1452880"/>
            <a:ext cx="8344747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9"/>
          <p:cNvSpPr txBox="1"/>
          <p:nvPr>
            <p:ph type="title"/>
          </p:nvPr>
        </p:nvSpPr>
        <p:spPr>
          <a:xfrm>
            <a:off x="1412523" y="6463454"/>
            <a:ext cx="15199360" cy="1999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547"/>
              <a:buFont typeface="Arial Black"/>
              <a:buNone/>
              <a:defRPr b="1" sz="3547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69"/>
          <p:cNvSpPr txBox="1"/>
          <p:nvPr>
            <p:ph idx="1" type="body"/>
          </p:nvPr>
        </p:nvSpPr>
        <p:spPr>
          <a:xfrm>
            <a:off x="1412523" y="4262408"/>
            <a:ext cx="15199360" cy="2201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591"/>
              </a:spcBef>
              <a:spcAft>
                <a:spcPts val="0"/>
              </a:spcAft>
              <a:buClr>
                <a:srgbClr val="888888"/>
              </a:buClr>
              <a:buSzPts val="2955"/>
              <a:buNone/>
              <a:defRPr sz="2955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532"/>
              </a:spcBef>
              <a:spcAft>
                <a:spcPts val="0"/>
              </a:spcAft>
              <a:buClr>
                <a:srgbClr val="888888"/>
              </a:buClr>
              <a:buSzPts val="2660"/>
              <a:buNone/>
              <a:defRPr sz="266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473"/>
              </a:spcBef>
              <a:spcAft>
                <a:spcPts val="0"/>
              </a:spcAft>
              <a:buClr>
                <a:srgbClr val="888888"/>
              </a:buClr>
              <a:buSzPts val="2364"/>
              <a:buNone/>
              <a:defRPr sz="2364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414"/>
              </a:spcBef>
              <a:spcAft>
                <a:spcPts val="0"/>
              </a:spcAft>
              <a:buClr>
                <a:srgbClr val="888888"/>
              </a:buClr>
              <a:buSzPts val="2069"/>
              <a:buNone/>
              <a:defRPr sz="2069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414"/>
              </a:spcBef>
              <a:spcAft>
                <a:spcPts val="0"/>
              </a:spcAft>
              <a:buClr>
                <a:srgbClr val="888888"/>
              </a:buClr>
              <a:buSzPts val="2069"/>
              <a:buNone/>
              <a:defRPr sz="2069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414"/>
              </a:spcBef>
              <a:spcAft>
                <a:spcPts val="0"/>
              </a:spcAft>
              <a:buClr>
                <a:srgbClr val="888888"/>
              </a:buClr>
              <a:buSzPts val="2069"/>
              <a:buNone/>
              <a:defRPr sz="2069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414"/>
              </a:spcBef>
              <a:spcAft>
                <a:spcPts val="0"/>
              </a:spcAft>
              <a:buClr>
                <a:srgbClr val="888888"/>
              </a:buClr>
              <a:buSzPts val="2069"/>
              <a:buNone/>
              <a:defRPr sz="2069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414"/>
              </a:spcBef>
              <a:spcAft>
                <a:spcPts val="0"/>
              </a:spcAft>
              <a:buClr>
                <a:srgbClr val="888888"/>
              </a:buClr>
              <a:buSzPts val="2069"/>
              <a:buNone/>
              <a:defRPr sz="2069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414"/>
              </a:spcBef>
              <a:spcAft>
                <a:spcPts val="0"/>
              </a:spcAft>
              <a:buClr>
                <a:srgbClr val="888888"/>
              </a:buClr>
              <a:buSzPts val="2069"/>
              <a:buNone/>
              <a:defRPr sz="2069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4" name="Google Shape;354;p69"/>
          <p:cNvSpPr txBox="1"/>
          <p:nvPr>
            <p:ph idx="12" type="sldNum"/>
          </p:nvPr>
        </p:nvSpPr>
        <p:spPr>
          <a:xfrm>
            <a:off x="8544679" y="9111547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5" name="Google Shape;355;p69"/>
          <p:cNvCxnSpPr/>
          <p:nvPr/>
        </p:nvCxnSpPr>
        <p:spPr>
          <a:xfrm>
            <a:off x="-149014" y="7413413"/>
            <a:ext cx="8344747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/>
          <p:nvPr>
            <p:ph type="title"/>
          </p:nvPr>
        </p:nvSpPr>
        <p:spPr>
          <a:xfrm>
            <a:off x="894080" y="402802"/>
            <a:ext cx="1609344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4"/>
          <p:cNvSpPr txBox="1"/>
          <p:nvPr>
            <p:ph idx="1" type="body"/>
          </p:nvPr>
        </p:nvSpPr>
        <p:spPr>
          <a:xfrm>
            <a:off x="894080" y="2251499"/>
            <a:ext cx="7900813" cy="938318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146300" spcFirstLastPara="1" rIns="146300" wrap="square" tIns="73150">
            <a:normAutofit/>
          </a:bodyPr>
          <a:lstStyle>
            <a:lvl1pPr indent="-228600" lvl="0" marL="4572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b="1" sz="3800"/>
            </a:lvl1pPr>
            <a:lvl2pPr indent="-228600" lvl="1" marL="9144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2pPr>
            <a:lvl3pPr indent="-228600" lvl="2" marL="13716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b="1" sz="2900"/>
            </a:lvl3pPr>
            <a:lvl4pPr indent="-228600" lvl="3" marL="18288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4pPr>
            <a:lvl5pPr indent="-228600" lvl="4" marL="22860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5pPr>
            <a:lvl6pPr indent="-228600" lvl="5" marL="27432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6pPr>
            <a:lvl7pPr indent="-228600" lvl="6" marL="32004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7pPr>
            <a:lvl8pPr indent="-228600" lvl="7" marL="36576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8pPr>
            <a:lvl9pPr indent="-228600" lvl="8" marL="41148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9pPr>
          </a:lstStyle>
          <a:p/>
        </p:txBody>
      </p:sp>
      <p:sp>
        <p:nvSpPr>
          <p:cNvPr id="51" name="Google Shape;51;p24"/>
          <p:cNvSpPr txBox="1"/>
          <p:nvPr>
            <p:ph idx="2" type="body"/>
          </p:nvPr>
        </p:nvSpPr>
        <p:spPr>
          <a:xfrm>
            <a:off x="894080" y="3189817"/>
            <a:ext cx="7900813" cy="5795222"/>
          </a:xfrm>
          <a:prstGeom prst="rect">
            <a:avLst/>
          </a:prstGeom>
          <a:noFill/>
          <a:ln>
            <a:noFill/>
          </a:ln>
        </p:spPr>
        <p:txBody>
          <a:bodyPr anchorCtr="0" anchor="t" bIns="73150" lIns="146300" spcFirstLastPara="1" rIns="146300" wrap="square" tIns="73150">
            <a:normAutofit/>
          </a:bodyPr>
          <a:lstStyle>
            <a:lvl1pPr indent="-469900" lvl="0" marL="4572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indent="-431800" lvl="1" marL="9144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12750" lvl="2" marL="13716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3pPr>
            <a:lvl4pPr indent="-393700" lvl="3" marL="18288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–"/>
              <a:defRPr sz="2600"/>
            </a:lvl4pPr>
            <a:lvl5pPr indent="-393700" lvl="4" marL="22860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»"/>
              <a:defRPr sz="2600"/>
            </a:lvl5pPr>
            <a:lvl6pPr indent="-393700" lvl="5" marL="27432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6pPr>
            <a:lvl7pPr indent="-393700" lvl="6" marL="32004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7pPr>
            <a:lvl8pPr indent="-393700" lvl="7" marL="36576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8pPr>
            <a:lvl9pPr indent="-393700" lvl="8" marL="41148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9pPr>
          </a:lstStyle>
          <a:p/>
        </p:txBody>
      </p:sp>
      <p:sp>
        <p:nvSpPr>
          <p:cNvPr id="52" name="Google Shape;52;p24"/>
          <p:cNvSpPr txBox="1"/>
          <p:nvPr>
            <p:ph idx="3" type="body"/>
          </p:nvPr>
        </p:nvSpPr>
        <p:spPr>
          <a:xfrm>
            <a:off x="9083605" y="2251499"/>
            <a:ext cx="7903916" cy="938318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146300" spcFirstLastPara="1" rIns="146300" wrap="square" tIns="73150">
            <a:normAutofit/>
          </a:bodyPr>
          <a:lstStyle>
            <a:lvl1pPr indent="-228600" lvl="0" marL="4572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b="1" sz="3800"/>
            </a:lvl1pPr>
            <a:lvl2pPr indent="-228600" lvl="1" marL="9144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2pPr>
            <a:lvl3pPr indent="-228600" lvl="2" marL="13716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b="1" sz="2900"/>
            </a:lvl3pPr>
            <a:lvl4pPr indent="-228600" lvl="3" marL="18288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4pPr>
            <a:lvl5pPr indent="-228600" lvl="4" marL="22860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5pPr>
            <a:lvl6pPr indent="-228600" lvl="5" marL="27432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6pPr>
            <a:lvl7pPr indent="-228600" lvl="6" marL="32004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7pPr>
            <a:lvl8pPr indent="-228600" lvl="7" marL="36576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8pPr>
            <a:lvl9pPr indent="-228600" lvl="8" marL="41148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9pPr>
          </a:lstStyle>
          <a:p/>
        </p:txBody>
      </p:sp>
      <p:sp>
        <p:nvSpPr>
          <p:cNvPr id="53" name="Google Shape;53;p24"/>
          <p:cNvSpPr txBox="1"/>
          <p:nvPr>
            <p:ph idx="4" type="body"/>
          </p:nvPr>
        </p:nvSpPr>
        <p:spPr>
          <a:xfrm>
            <a:off x="9083605" y="3189817"/>
            <a:ext cx="7903916" cy="5795222"/>
          </a:xfrm>
          <a:prstGeom prst="rect">
            <a:avLst/>
          </a:prstGeom>
          <a:noFill/>
          <a:ln>
            <a:noFill/>
          </a:ln>
        </p:spPr>
        <p:txBody>
          <a:bodyPr anchorCtr="0" anchor="t" bIns="73150" lIns="146300" spcFirstLastPara="1" rIns="146300" wrap="square" tIns="73150">
            <a:normAutofit/>
          </a:bodyPr>
          <a:lstStyle>
            <a:lvl1pPr indent="-469900" lvl="0" marL="4572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indent="-431800" lvl="1" marL="9144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12750" lvl="2" marL="13716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3pPr>
            <a:lvl4pPr indent="-393700" lvl="3" marL="18288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–"/>
              <a:defRPr sz="2600"/>
            </a:lvl4pPr>
            <a:lvl5pPr indent="-393700" lvl="4" marL="22860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»"/>
              <a:defRPr sz="2600"/>
            </a:lvl5pPr>
            <a:lvl6pPr indent="-393700" lvl="5" marL="27432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6pPr>
            <a:lvl7pPr indent="-393700" lvl="6" marL="32004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7pPr>
            <a:lvl8pPr indent="-393700" lvl="7" marL="36576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8pPr>
            <a:lvl9pPr indent="-393700" lvl="8" marL="411480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9pPr>
          </a:lstStyle>
          <a:p/>
        </p:txBody>
      </p:sp>
      <p:sp>
        <p:nvSpPr>
          <p:cNvPr id="54" name="Google Shape;54;p24"/>
          <p:cNvSpPr txBox="1"/>
          <p:nvPr>
            <p:ph idx="10" type="dt"/>
          </p:nvPr>
        </p:nvSpPr>
        <p:spPr>
          <a:xfrm>
            <a:off x="894080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4"/>
          <p:cNvSpPr txBox="1"/>
          <p:nvPr>
            <p:ph idx="11" type="ftr"/>
          </p:nvPr>
        </p:nvSpPr>
        <p:spPr>
          <a:xfrm>
            <a:off x="6109547" y="9322648"/>
            <a:ext cx="5662507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2" type="sldNum"/>
          </p:nvPr>
        </p:nvSpPr>
        <p:spPr>
          <a:xfrm>
            <a:off x="12815147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70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70"/>
          <p:cNvSpPr txBox="1"/>
          <p:nvPr>
            <p:ph idx="1" type="body"/>
          </p:nvPr>
        </p:nvSpPr>
        <p:spPr>
          <a:xfrm>
            <a:off x="894080" y="2346966"/>
            <a:ext cx="7897707" cy="6637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91299" lvl="0" marL="457200" algn="l">
              <a:spcBef>
                <a:spcPts val="827"/>
              </a:spcBef>
              <a:spcAft>
                <a:spcPts val="0"/>
              </a:spcAft>
              <a:buClr>
                <a:srgbClr val="404040"/>
              </a:buClr>
              <a:buSzPts val="4137"/>
              <a:buChar char="•"/>
              <a:defRPr sz="4137"/>
            </a:lvl1pPr>
            <a:lvl2pPr indent="-453834" lvl="1" marL="914400" algn="l">
              <a:spcBef>
                <a:spcPts val="709"/>
              </a:spcBef>
              <a:spcAft>
                <a:spcPts val="0"/>
              </a:spcAft>
              <a:buClr>
                <a:srgbClr val="606060"/>
              </a:buClr>
              <a:buSzPts val="3547"/>
              <a:buChar char="–"/>
              <a:defRPr sz="3547"/>
            </a:lvl2pPr>
            <a:lvl3pPr indent="-416242" lvl="2" marL="1371600" algn="l">
              <a:spcBef>
                <a:spcPts val="591"/>
              </a:spcBef>
              <a:spcAft>
                <a:spcPts val="0"/>
              </a:spcAft>
              <a:buClr>
                <a:srgbClr val="7F7F7F"/>
              </a:buClr>
              <a:buSzPts val="2955"/>
              <a:buChar char="•"/>
              <a:defRPr sz="2955"/>
            </a:lvl3pPr>
            <a:lvl4pPr indent="-397510" lvl="3" marL="1828800" algn="l">
              <a:spcBef>
                <a:spcPts val="532"/>
              </a:spcBef>
              <a:spcAft>
                <a:spcPts val="0"/>
              </a:spcAft>
              <a:buClr>
                <a:srgbClr val="9F9F9F"/>
              </a:buClr>
              <a:buSzPts val="2660"/>
              <a:buChar char="–"/>
              <a:defRPr sz="2660"/>
            </a:lvl4pPr>
            <a:lvl5pPr indent="-397510" lvl="4" marL="2286000" algn="l">
              <a:spcBef>
                <a:spcPts val="532"/>
              </a:spcBef>
              <a:spcAft>
                <a:spcPts val="0"/>
              </a:spcAft>
              <a:buClr>
                <a:srgbClr val="BFBFBF"/>
              </a:buClr>
              <a:buSzPts val="2660"/>
              <a:buChar char="»"/>
              <a:defRPr sz="2660"/>
            </a:lvl5pPr>
            <a:lvl6pPr indent="-397510" lvl="5" marL="2743200" algn="l"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660"/>
              <a:buChar char="•"/>
              <a:defRPr sz="2660"/>
            </a:lvl6pPr>
            <a:lvl7pPr indent="-397510" lvl="6" marL="3200400" algn="l"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660"/>
              <a:buChar char="•"/>
              <a:defRPr sz="2660"/>
            </a:lvl7pPr>
            <a:lvl8pPr indent="-397509" lvl="7" marL="3657600" algn="l"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660"/>
              <a:buChar char="•"/>
              <a:defRPr sz="2660"/>
            </a:lvl8pPr>
            <a:lvl9pPr indent="-397509" lvl="8" marL="4114800" algn="l"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660"/>
              <a:buChar char="•"/>
              <a:defRPr sz="2660"/>
            </a:lvl9pPr>
          </a:lstStyle>
          <a:p/>
        </p:txBody>
      </p:sp>
      <p:sp>
        <p:nvSpPr>
          <p:cNvPr id="359" name="Google Shape;359;p70"/>
          <p:cNvSpPr txBox="1"/>
          <p:nvPr>
            <p:ph idx="2" type="body"/>
          </p:nvPr>
        </p:nvSpPr>
        <p:spPr>
          <a:xfrm>
            <a:off x="9089813" y="2346966"/>
            <a:ext cx="7897707" cy="6637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91299" lvl="0" marL="457200" algn="l">
              <a:spcBef>
                <a:spcPts val="827"/>
              </a:spcBef>
              <a:spcAft>
                <a:spcPts val="0"/>
              </a:spcAft>
              <a:buClr>
                <a:srgbClr val="404040"/>
              </a:buClr>
              <a:buSzPts val="4137"/>
              <a:buChar char="•"/>
              <a:defRPr sz="4137"/>
            </a:lvl1pPr>
            <a:lvl2pPr indent="-453834" lvl="1" marL="914400" algn="l">
              <a:spcBef>
                <a:spcPts val="709"/>
              </a:spcBef>
              <a:spcAft>
                <a:spcPts val="0"/>
              </a:spcAft>
              <a:buClr>
                <a:srgbClr val="606060"/>
              </a:buClr>
              <a:buSzPts val="3547"/>
              <a:buChar char="–"/>
              <a:defRPr sz="3547"/>
            </a:lvl2pPr>
            <a:lvl3pPr indent="-416242" lvl="2" marL="1371600" algn="l">
              <a:spcBef>
                <a:spcPts val="591"/>
              </a:spcBef>
              <a:spcAft>
                <a:spcPts val="0"/>
              </a:spcAft>
              <a:buClr>
                <a:srgbClr val="7F7F7F"/>
              </a:buClr>
              <a:buSzPts val="2955"/>
              <a:buChar char="•"/>
              <a:defRPr sz="2955"/>
            </a:lvl3pPr>
            <a:lvl4pPr indent="-397510" lvl="3" marL="1828800" algn="l">
              <a:spcBef>
                <a:spcPts val="532"/>
              </a:spcBef>
              <a:spcAft>
                <a:spcPts val="0"/>
              </a:spcAft>
              <a:buClr>
                <a:srgbClr val="9F9F9F"/>
              </a:buClr>
              <a:buSzPts val="2660"/>
              <a:buChar char="–"/>
              <a:defRPr sz="2660"/>
            </a:lvl4pPr>
            <a:lvl5pPr indent="-397510" lvl="4" marL="2286000" algn="l">
              <a:spcBef>
                <a:spcPts val="532"/>
              </a:spcBef>
              <a:spcAft>
                <a:spcPts val="0"/>
              </a:spcAft>
              <a:buClr>
                <a:srgbClr val="BFBFBF"/>
              </a:buClr>
              <a:buSzPts val="2660"/>
              <a:buChar char="»"/>
              <a:defRPr sz="2660"/>
            </a:lvl5pPr>
            <a:lvl6pPr indent="-397510" lvl="5" marL="2743200" algn="l"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660"/>
              <a:buChar char="•"/>
              <a:defRPr sz="2660"/>
            </a:lvl6pPr>
            <a:lvl7pPr indent="-397510" lvl="6" marL="3200400" algn="l"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660"/>
              <a:buChar char="•"/>
              <a:defRPr sz="2660"/>
            </a:lvl7pPr>
            <a:lvl8pPr indent="-397509" lvl="7" marL="3657600" algn="l"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660"/>
              <a:buChar char="•"/>
              <a:defRPr sz="2660"/>
            </a:lvl8pPr>
            <a:lvl9pPr indent="-397509" lvl="8" marL="4114800" algn="l"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660"/>
              <a:buChar char="•"/>
              <a:defRPr sz="2660"/>
            </a:lvl9pPr>
          </a:lstStyle>
          <a:p/>
        </p:txBody>
      </p:sp>
      <p:sp>
        <p:nvSpPr>
          <p:cNvPr id="360" name="Google Shape;360;p70"/>
          <p:cNvSpPr txBox="1"/>
          <p:nvPr>
            <p:ph idx="10" type="dt"/>
          </p:nvPr>
        </p:nvSpPr>
        <p:spPr>
          <a:xfrm>
            <a:off x="4676068" y="8158485"/>
            <a:ext cx="4172373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1" name="Google Shape;361;p70"/>
          <p:cNvSpPr txBox="1"/>
          <p:nvPr>
            <p:ph idx="11" type="ftr"/>
          </p:nvPr>
        </p:nvSpPr>
        <p:spPr>
          <a:xfrm>
            <a:off x="6109547" y="9322653"/>
            <a:ext cx="5662507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2" name="Google Shape;362;p70"/>
          <p:cNvSpPr txBox="1"/>
          <p:nvPr>
            <p:ph idx="12" type="sldNum"/>
          </p:nvPr>
        </p:nvSpPr>
        <p:spPr>
          <a:xfrm>
            <a:off x="8544679" y="9111547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1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955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71"/>
          <p:cNvSpPr txBox="1"/>
          <p:nvPr>
            <p:ph idx="1" type="body"/>
          </p:nvPr>
        </p:nvSpPr>
        <p:spPr>
          <a:xfrm>
            <a:off x="894080" y="2250724"/>
            <a:ext cx="7900813" cy="9406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09"/>
              </a:spcBef>
              <a:spcAft>
                <a:spcPts val="0"/>
              </a:spcAft>
              <a:buClr>
                <a:srgbClr val="404040"/>
              </a:buClr>
              <a:buSzPts val="3547"/>
              <a:buNone/>
              <a:defRPr b="1" sz="3547"/>
            </a:lvl1pPr>
            <a:lvl2pPr indent="-228600" lvl="1" marL="914400" algn="l">
              <a:spcBef>
                <a:spcPts val="591"/>
              </a:spcBef>
              <a:spcAft>
                <a:spcPts val="0"/>
              </a:spcAft>
              <a:buClr>
                <a:srgbClr val="606060"/>
              </a:buClr>
              <a:buSzPts val="2955"/>
              <a:buNone/>
              <a:defRPr b="1" sz="2955"/>
            </a:lvl2pPr>
            <a:lvl3pPr indent="-228600" lvl="2" marL="1371600" algn="l">
              <a:spcBef>
                <a:spcPts val="532"/>
              </a:spcBef>
              <a:spcAft>
                <a:spcPts val="0"/>
              </a:spcAft>
              <a:buClr>
                <a:srgbClr val="7F7F7F"/>
              </a:buClr>
              <a:buSzPts val="2660"/>
              <a:buNone/>
              <a:defRPr b="1" sz="2660"/>
            </a:lvl3pPr>
            <a:lvl4pPr indent="-228600" lvl="3" marL="1828800" algn="l">
              <a:spcBef>
                <a:spcPts val="473"/>
              </a:spcBef>
              <a:spcAft>
                <a:spcPts val="0"/>
              </a:spcAft>
              <a:buClr>
                <a:srgbClr val="9F9F9F"/>
              </a:buClr>
              <a:buSzPts val="2364"/>
              <a:buNone/>
              <a:defRPr b="1" sz="2364"/>
            </a:lvl4pPr>
            <a:lvl5pPr indent="-228600" lvl="4" marL="2286000" algn="l">
              <a:spcBef>
                <a:spcPts val="473"/>
              </a:spcBef>
              <a:spcAft>
                <a:spcPts val="0"/>
              </a:spcAft>
              <a:buClr>
                <a:srgbClr val="BFBFBF"/>
              </a:buClr>
              <a:buSzPts val="2364"/>
              <a:buNone/>
              <a:defRPr b="1" sz="2364"/>
            </a:lvl5pPr>
            <a:lvl6pPr indent="-228600" lvl="5" marL="2743200" algn="l">
              <a:spcBef>
                <a:spcPts val="473"/>
              </a:spcBef>
              <a:spcAft>
                <a:spcPts val="0"/>
              </a:spcAft>
              <a:buClr>
                <a:schemeClr val="dk1"/>
              </a:buClr>
              <a:buSzPts val="2364"/>
              <a:buNone/>
              <a:defRPr b="1" sz="2364"/>
            </a:lvl6pPr>
            <a:lvl7pPr indent="-228600" lvl="6" marL="3200400" algn="l">
              <a:spcBef>
                <a:spcPts val="473"/>
              </a:spcBef>
              <a:spcAft>
                <a:spcPts val="0"/>
              </a:spcAft>
              <a:buClr>
                <a:schemeClr val="dk1"/>
              </a:buClr>
              <a:buSzPts val="2364"/>
              <a:buNone/>
              <a:defRPr b="1" sz="2364"/>
            </a:lvl7pPr>
            <a:lvl8pPr indent="-228600" lvl="7" marL="3657600" algn="l">
              <a:spcBef>
                <a:spcPts val="473"/>
              </a:spcBef>
              <a:spcAft>
                <a:spcPts val="0"/>
              </a:spcAft>
              <a:buClr>
                <a:schemeClr val="dk1"/>
              </a:buClr>
              <a:buSzPts val="2364"/>
              <a:buNone/>
              <a:defRPr b="1" sz="2364"/>
            </a:lvl8pPr>
            <a:lvl9pPr indent="-228600" lvl="8" marL="4114800" algn="l">
              <a:spcBef>
                <a:spcPts val="473"/>
              </a:spcBef>
              <a:spcAft>
                <a:spcPts val="0"/>
              </a:spcAft>
              <a:buClr>
                <a:schemeClr val="dk1"/>
              </a:buClr>
              <a:buSzPts val="2364"/>
              <a:buNone/>
              <a:defRPr b="1" sz="2364"/>
            </a:lvl9pPr>
          </a:lstStyle>
          <a:p/>
        </p:txBody>
      </p:sp>
      <p:sp>
        <p:nvSpPr>
          <p:cNvPr id="366" name="Google Shape;366;p71"/>
          <p:cNvSpPr txBox="1"/>
          <p:nvPr>
            <p:ph idx="2" type="body"/>
          </p:nvPr>
        </p:nvSpPr>
        <p:spPr>
          <a:xfrm>
            <a:off x="894080" y="3191374"/>
            <a:ext cx="7900813" cy="57928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3834" lvl="0" marL="457200" algn="l">
              <a:spcBef>
                <a:spcPts val="709"/>
              </a:spcBef>
              <a:spcAft>
                <a:spcPts val="0"/>
              </a:spcAft>
              <a:buClr>
                <a:srgbClr val="404040"/>
              </a:buClr>
              <a:buSzPts val="3547"/>
              <a:buChar char="•"/>
              <a:defRPr sz="3547"/>
            </a:lvl1pPr>
            <a:lvl2pPr indent="-416242" lvl="1" marL="914400" algn="l">
              <a:spcBef>
                <a:spcPts val="591"/>
              </a:spcBef>
              <a:spcAft>
                <a:spcPts val="0"/>
              </a:spcAft>
              <a:buClr>
                <a:srgbClr val="606060"/>
              </a:buClr>
              <a:buSzPts val="2955"/>
              <a:buChar char="–"/>
              <a:defRPr sz="2955"/>
            </a:lvl2pPr>
            <a:lvl3pPr indent="-397510" lvl="2" marL="1371600" algn="l">
              <a:spcBef>
                <a:spcPts val="532"/>
              </a:spcBef>
              <a:spcAft>
                <a:spcPts val="0"/>
              </a:spcAft>
              <a:buClr>
                <a:srgbClr val="7F7F7F"/>
              </a:buClr>
              <a:buSzPts val="2660"/>
              <a:buChar char="•"/>
              <a:defRPr sz="2660"/>
            </a:lvl3pPr>
            <a:lvl4pPr indent="-378714" lvl="3" marL="1828800" algn="l">
              <a:spcBef>
                <a:spcPts val="473"/>
              </a:spcBef>
              <a:spcAft>
                <a:spcPts val="0"/>
              </a:spcAft>
              <a:buClr>
                <a:srgbClr val="9F9F9F"/>
              </a:buClr>
              <a:buSzPts val="2364"/>
              <a:buChar char="–"/>
              <a:defRPr sz="2364"/>
            </a:lvl4pPr>
            <a:lvl5pPr indent="-378714" lvl="4" marL="2286000" algn="l">
              <a:spcBef>
                <a:spcPts val="473"/>
              </a:spcBef>
              <a:spcAft>
                <a:spcPts val="0"/>
              </a:spcAft>
              <a:buClr>
                <a:srgbClr val="BFBFBF"/>
              </a:buClr>
              <a:buSzPts val="2364"/>
              <a:buChar char="»"/>
              <a:defRPr sz="2364"/>
            </a:lvl5pPr>
            <a:lvl6pPr indent="-378714" lvl="5" marL="2743200" algn="l">
              <a:spcBef>
                <a:spcPts val="473"/>
              </a:spcBef>
              <a:spcAft>
                <a:spcPts val="0"/>
              </a:spcAft>
              <a:buClr>
                <a:schemeClr val="dk1"/>
              </a:buClr>
              <a:buSzPts val="2364"/>
              <a:buChar char="•"/>
              <a:defRPr sz="2364"/>
            </a:lvl6pPr>
            <a:lvl7pPr indent="-378714" lvl="6" marL="3200400" algn="l">
              <a:spcBef>
                <a:spcPts val="473"/>
              </a:spcBef>
              <a:spcAft>
                <a:spcPts val="0"/>
              </a:spcAft>
              <a:buClr>
                <a:schemeClr val="dk1"/>
              </a:buClr>
              <a:buSzPts val="2364"/>
              <a:buChar char="•"/>
              <a:defRPr sz="2364"/>
            </a:lvl7pPr>
            <a:lvl8pPr indent="-378714" lvl="7" marL="3657600" algn="l">
              <a:spcBef>
                <a:spcPts val="473"/>
              </a:spcBef>
              <a:spcAft>
                <a:spcPts val="0"/>
              </a:spcAft>
              <a:buClr>
                <a:schemeClr val="dk1"/>
              </a:buClr>
              <a:buSzPts val="2364"/>
              <a:buChar char="•"/>
              <a:defRPr sz="2364"/>
            </a:lvl8pPr>
            <a:lvl9pPr indent="-378714" lvl="8" marL="4114800" algn="l">
              <a:spcBef>
                <a:spcPts val="473"/>
              </a:spcBef>
              <a:spcAft>
                <a:spcPts val="0"/>
              </a:spcAft>
              <a:buClr>
                <a:schemeClr val="dk1"/>
              </a:buClr>
              <a:buSzPts val="2364"/>
              <a:buChar char="•"/>
              <a:defRPr sz="2364"/>
            </a:lvl9pPr>
          </a:lstStyle>
          <a:p/>
        </p:txBody>
      </p:sp>
      <p:sp>
        <p:nvSpPr>
          <p:cNvPr id="367" name="Google Shape;367;p71"/>
          <p:cNvSpPr txBox="1"/>
          <p:nvPr>
            <p:ph idx="3" type="body"/>
          </p:nvPr>
        </p:nvSpPr>
        <p:spPr>
          <a:xfrm>
            <a:off x="9083612" y="2250724"/>
            <a:ext cx="7903916" cy="9406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09"/>
              </a:spcBef>
              <a:spcAft>
                <a:spcPts val="0"/>
              </a:spcAft>
              <a:buClr>
                <a:srgbClr val="404040"/>
              </a:buClr>
              <a:buSzPts val="3547"/>
              <a:buNone/>
              <a:defRPr b="1" sz="3547"/>
            </a:lvl1pPr>
            <a:lvl2pPr indent="-228600" lvl="1" marL="914400" algn="l">
              <a:spcBef>
                <a:spcPts val="591"/>
              </a:spcBef>
              <a:spcAft>
                <a:spcPts val="0"/>
              </a:spcAft>
              <a:buClr>
                <a:srgbClr val="606060"/>
              </a:buClr>
              <a:buSzPts val="2955"/>
              <a:buNone/>
              <a:defRPr b="1" sz="2955"/>
            </a:lvl2pPr>
            <a:lvl3pPr indent="-228600" lvl="2" marL="1371600" algn="l">
              <a:spcBef>
                <a:spcPts val="532"/>
              </a:spcBef>
              <a:spcAft>
                <a:spcPts val="0"/>
              </a:spcAft>
              <a:buClr>
                <a:srgbClr val="7F7F7F"/>
              </a:buClr>
              <a:buSzPts val="2660"/>
              <a:buNone/>
              <a:defRPr b="1" sz="2660"/>
            </a:lvl3pPr>
            <a:lvl4pPr indent="-228600" lvl="3" marL="1828800" algn="l">
              <a:spcBef>
                <a:spcPts val="473"/>
              </a:spcBef>
              <a:spcAft>
                <a:spcPts val="0"/>
              </a:spcAft>
              <a:buClr>
                <a:srgbClr val="9F9F9F"/>
              </a:buClr>
              <a:buSzPts val="2364"/>
              <a:buNone/>
              <a:defRPr b="1" sz="2364"/>
            </a:lvl4pPr>
            <a:lvl5pPr indent="-228600" lvl="4" marL="2286000" algn="l">
              <a:spcBef>
                <a:spcPts val="473"/>
              </a:spcBef>
              <a:spcAft>
                <a:spcPts val="0"/>
              </a:spcAft>
              <a:buClr>
                <a:srgbClr val="BFBFBF"/>
              </a:buClr>
              <a:buSzPts val="2364"/>
              <a:buNone/>
              <a:defRPr b="1" sz="2364"/>
            </a:lvl5pPr>
            <a:lvl6pPr indent="-228600" lvl="5" marL="2743200" algn="l">
              <a:spcBef>
                <a:spcPts val="473"/>
              </a:spcBef>
              <a:spcAft>
                <a:spcPts val="0"/>
              </a:spcAft>
              <a:buClr>
                <a:schemeClr val="dk1"/>
              </a:buClr>
              <a:buSzPts val="2364"/>
              <a:buNone/>
              <a:defRPr b="1" sz="2364"/>
            </a:lvl6pPr>
            <a:lvl7pPr indent="-228600" lvl="6" marL="3200400" algn="l">
              <a:spcBef>
                <a:spcPts val="473"/>
              </a:spcBef>
              <a:spcAft>
                <a:spcPts val="0"/>
              </a:spcAft>
              <a:buClr>
                <a:schemeClr val="dk1"/>
              </a:buClr>
              <a:buSzPts val="2364"/>
              <a:buNone/>
              <a:defRPr b="1" sz="2364"/>
            </a:lvl7pPr>
            <a:lvl8pPr indent="-228600" lvl="7" marL="3657600" algn="l">
              <a:spcBef>
                <a:spcPts val="473"/>
              </a:spcBef>
              <a:spcAft>
                <a:spcPts val="0"/>
              </a:spcAft>
              <a:buClr>
                <a:schemeClr val="dk1"/>
              </a:buClr>
              <a:buSzPts val="2364"/>
              <a:buNone/>
              <a:defRPr b="1" sz="2364"/>
            </a:lvl8pPr>
            <a:lvl9pPr indent="-228600" lvl="8" marL="4114800" algn="l">
              <a:spcBef>
                <a:spcPts val="473"/>
              </a:spcBef>
              <a:spcAft>
                <a:spcPts val="0"/>
              </a:spcAft>
              <a:buClr>
                <a:schemeClr val="dk1"/>
              </a:buClr>
              <a:buSzPts val="2364"/>
              <a:buNone/>
              <a:defRPr b="1" sz="2364"/>
            </a:lvl9pPr>
          </a:lstStyle>
          <a:p/>
        </p:txBody>
      </p:sp>
      <p:sp>
        <p:nvSpPr>
          <p:cNvPr id="368" name="Google Shape;368;p71"/>
          <p:cNvSpPr txBox="1"/>
          <p:nvPr>
            <p:ph idx="4" type="body"/>
          </p:nvPr>
        </p:nvSpPr>
        <p:spPr>
          <a:xfrm>
            <a:off x="9083612" y="3191374"/>
            <a:ext cx="7903916" cy="57928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3834" lvl="0" marL="457200" algn="l">
              <a:spcBef>
                <a:spcPts val="709"/>
              </a:spcBef>
              <a:spcAft>
                <a:spcPts val="0"/>
              </a:spcAft>
              <a:buClr>
                <a:srgbClr val="404040"/>
              </a:buClr>
              <a:buSzPts val="3547"/>
              <a:buChar char="•"/>
              <a:defRPr sz="3547"/>
            </a:lvl1pPr>
            <a:lvl2pPr indent="-416242" lvl="1" marL="914400" algn="l">
              <a:spcBef>
                <a:spcPts val="591"/>
              </a:spcBef>
              <a:spcAft>
                <a:spcPts val="0"/>
              </a:spcAft>
              <a:buClr>
                <a:srgbClr val="606060"/>
              </a:buClr>
              <a:buSzPts val="2955"/>
              <a:buChar char="–"/>
              <a:defRPr sz="2955"/>
            </a:lvl2pPr>
            <a:lvl3pPr indent="-397510" lvl="2" marL="1371600" algn="l">
              <a:spcBef>
                <a:spcPts val="532"/>
              </a:spcBef>
              <a:spcAft>
                <a:spcPts val="0"/>
              </a:spcAft>
              <a:buClr>
                <a:srgbClr val="7F7F7F"/>
              </a:buClr>
              <a:buSzPts val="2660"/>
              <a:buChar char="•"/>
              <a:defRPr sz="2660"/>
            </a:lvl3pPr>
            <a:lvl4pPr indent="-378714" lvl="3" marL="1828800" algn="l">
              <a:spcBef>
                <a:spcPts val="473"/>
              </a:spcBef>
              <a:spcAft>
                <a:spcPts val="0"/>
              </a:spcAft>
              <a:buClr>
                <a:srgbClr val="9F9F9F"/>
              </a:buClr>
              <a:buSzPts val="2364"/>
              <a:buChar char="–"/>
              <a:defRPr sz="2364"/>
            </a:lvl4pPr>
            <a:lvl5pPr indent="-378714" lvl="4" marL="2286000" algn="l">
              <a:spcBef>
                <a:spcPts val="473"/>
              </a:spcBef>
              <a:spcAft>
                <a:spcPts val="0"/>
              </a:spcAft>
              <a:buClr>
                <a:srgbClr val="BFBFBF"/>
              </a:buClr>
              <a:buSzPts val="2364"/>
              <a:buChar char="»"/>
              <a:defRPr sz="2364"/>
            </a:lvl5pPr>
            <a:lvl6pPr indent="-378714" lvl="5" marL="2743200" algn="l">
              <a:spcBef>
                <a:spcPts val="473"/>
              </a:spcBef>
              <a:spcAft>
                <a:spcPts val="0"/>
              </a:spcAft>
              <a:buClr>
                <a:schemeClr val="dk1"/>
              </a:buClr>
              <a:buSzPts val="2364"/>
              <a:buChar char="•"/>
              <a:defRPr sz="2364"/>
            </a:lvl6pPr>
            <a:lvl7pPr indent="-378714" lvl="6" marL="3200400" algn="l">
              <a:spcBef>
                <a:spcPts val="473"/>
              </a:spcBef>
              <a:spcAft>
                <a:spcPts val="0"/>
              </a:spcAft>
              <a:buClr>
                <a:schemeClr val="dk1"/>
              </a:buClr>
              <a:buSzPts val="2364"/>
              <a:buChar char="•"/>
              <a:defRPr sz="2364"/>
            </a:lvl7pPr>
            <a:lvl8pPr indent="-378714" lvl="7" marL="3657600" algn="l">
              <a:spcBef>
                <a:spcPts val="473"/>
              </a:spcBef>
              <a:spcAft>
                <a:spcPts val="0"/>
              </a:spcAft>
              <a:buClr>
                <a:schemeClr val="dk1"/>
              </a:buClr>
              <a:buSzPts val="2364"/>
              <a:buChar char="•"/>
              <a:defRPr sz="2364"/>
            </a:lvl8pPr>
            <a:lvl9pPr indent="-378714" lvl="8" marL="4114800" algn="l">
              <a:spcBef>
                <a:spcPts val="473"/>
              </a:spcBef>
              <a:spcAft>
                <a:spcPts val="0"/>
              </a:spcAft>
              <a:buClr>
                <a:schemeClr val="dk1"/>
              </a:buClr>
              <a:buSzPts val="2364"/>
              <a:buChar char="•"/>
              <a:defRPr sz="2364"/>
            </a:lvl9pPr>
          </a:lstStyle>
          <a:p/>
        </p:txBody>
      </p:sp>
      <p:sp>
        <p:nvSpPr>
          <p:cNvPr id="369" name="Google Shape;369;p71"/>
          <p:cNvSpPr txBox="1"/>
          <p:nvPr>
            <p:ph idx="10" type="dt"/>
          </p:nvPr>
        </p:nvSpPr>
        <p:spPr>
          <a:xfrm>
            <a:off x="4676068" y="8158485"/>
            <a:ext cx="4172373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0" name="Google Shape;370;p71"/>
          <p:cNvSpPr txBox="1"/>
          <p:nvPr>
            <p:ph idx="11" type="ftr"/>
          </p:nvPr>
        </p:nvSpPr>
        <p:spPr>
          <a:xfrm>
            <a:off x="6109547" y="9322653"/>
            <a:ext cx="5662507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1" name="Google Shape;371;p71"/>
          <p:cNvSpPr txBox="1"/>
          <p:nvPr>
            <p:ph idx="12" type="sldNum"/>
          </p:nvPr>
        </p:nvSpPr>
        <p:spPr>
          <a:xfrm>
            <a:off x="8544679" y="9111547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2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72"/>
          <p:cNvSpPr txBox="1"/>
          <p:nvPr>
            <p:ph idx="12" type="sldNum"/>
          </p:nvPr>
        </p:nvSpPr>
        <p:spPr>
          <a:xfrm>
            <a:off x="8544679" y="9111547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73"/>
          <p:cNvSpPr txBox="1"/>
          <p:nvPr>
            <p:ph idx="10" type="dt"/>
          </p:nvPr>
        </p:nvSpPr>
        <p:spPr>
          <a:xfrm>
            <a:off x="4676068" y="8158485"/>
            <a:ext cx="4172373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7" name="Google Shape;377;p73"/>
          <p:cNvSpPr txBox="1"/>
          <p:nvPr>
            <p:ph idx="11" type="ftr"/>
          </p:nvPr>
        </p:nvSpPr>
        <p:spPr>
          <a:xfrm>
            <a:off x="6109547" y="9322653"/>
            <a:ext cx="5662507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8" name="Google Shape;378;p73"/>
          <p:cNvSpPr txBox="1"/>
          <p:nvPr>
            <p:ph idx="12" type="sldNum"/>
          </p:nvPr>
        </p:nvSpPr>
        <p:spPr>
          <a:xfrm>
            <a:off x="8544679" y="9111547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4"/>
          <p:cNvSpPr txBox="1"/>
          <p:nvPr>
            <p:ph type="title"/>
          </p:nvPr>
        </p:nvSpPr>
        <p:spPr>
          <a:xfrm>
            <a:off x="894089" y="400481"/>
            <a:ext cx="5882923" cy="17043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955"/>
              <a:buFont typeface="Arial Black"/>
              <a:buNone/>
              <a:defRPr b="1" sz="295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1" name="Google Shape;381;p74"/>
          <p:cNvSpPr txBox="1"/>
          <p:nvPr>
            <p:ph idx="1" type="body"/>
          </p:nvPr>
        </p:nvSpPr>
        <p:spPr>
          <a:xfrm>
            <a:off x="6991212" y="400480"/>
            <a:ext cx="9996311" cy="8583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28891" lvl="0" marL="457200" algn="l">
              <a:spcBef>
                <a:spcPts val="946"/>
              </a:spcBef>
              <a:spcAft>
                <a:spcPts val="0"/>
              </a:spcAft>
              <a:buClr>
                <a:srgbClr val="404040"/>
              </a:buClr>
              <a:buSzPts val="4729"/>
              <a:buChar char="•"/>
              <a:defRPr sz="4729"/>
            </a:lvl1pPr>
            <a:lvl2pPr indent="-491299" lvl="1" marL="914400" algn="l">
              <a:spcBef>
                <a:spcPts val="827"/>
              </a:spcBef>
              <a:spcAft>
                <a:spcPts val="0"/>
              </a:spcAft>
              <a:buClr>
                <a:srgbClr val="606060"/>
              </a:buClr>
              <a:buSzPts val="4137"/>
              <a:buChar char="–"/>
              <a:defRPr sz="4137"/>
            </a:lvl2pPr>
            <a:lvl3pPr indent="-453834" lvl="2" marL="1371600" algn="l">
              <a:spcBef>
                <a:spcPts val="709"/>
              </a:spcBef>
              <a:spcAft>
                <a:spcPts val="0"/>
              </a:spcAft>
              <a:buClr>
                <a:srgbClr val="7F7F7F"/>
              </a:buClr>
              <a:buSzPts val="3547"/>
              <a:buChar char="•"/>
              <a:defRPr sz="3547"/>
            </a:lvl3pPr>
            <a:lvl4pPr indent="-416242" lvl="3" marL="1828800" algn="l">
              <a:spcBef>
                <a:spcPts val="591"/>
              </a:spcBef>
              <a:spcAft>
                <a:spcPts val="0"/>
              </a:spcAft>
              <a:buClr>
                <a:srgbClr val="9F9F9F"/>
              </a:buClr>
              <a:buSzPts val="2955"/>
              <a:buChar char="–"/>
              <a:defRPr sz="2955"/>
            </a:lvl4pPr>
            <a:lvl5pPr indent="-416242" lvl="4" marL="2286000" algn="l">
              <a:spcBef>
                <a:spcPts val="591"/>
              </a:spcBef>
              <a:spcAft>
                <a:spcPts val="0"/>
              </a:spcAft>
              <a:buClr>
                <a:srgbClr val="BFBFBF"/>
              </a:buClr>
              <a:buSzPts val="2955"/>
              <a:buChar char="»"/>
              <a:defRPr sz="2955"/>
            </a:lvl5pPr>
            <a:lvl6pPr indent="-416242" lvl="5" marL="2743200" algn="l"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955"/>
              <a:buChar char="•"/>
              <a:defRPr sz="2955"/>
            </a:lvl6pPr>
            <a:lvl7pPr indent="-416242" lvl="6" marL="3200400" algn="l"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955"/>
              <a:buChar char="•"/>
              <a:defRPr sz="2955"/>
            </a:lvl7pPr>
            <a:lvl8pPr indent="-416242" lvl="7" marL="3657600" algn="l"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955"/>
              <a:buChar char="•"/>
              <a:defRPr sz="2955"/>
            </a:lvl8pPr>
            <a:lvl9pPr indent="-416242" lvl="8" marL="4114800" algn="l"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955"/>
              <a:buChar char="•"/>
              <a:defRPr sz="2955"/>
            </a:lvl9pPr>
          </a:lstStyle>
          <a:p/>
        </p:txBody>
      </p:sp>
      <p:sp>
        <p:nvSpPr>
          <p:cNvPr id="382" name="Google Shape;382;p74"/>
          <p:cNvSpPr txBox="1"/>
          <p:nvPr>
            <p:ph idx="2" type="body"/>
          </p:nvPr>
        </p:nvSpPr>
        <p:spPr>
          <a:xfrm>
            <a:off x="894089" y="2104814"/>
            <a:ext cx="5882923" cy="6879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14"/>
              </a:spcBef>
              <a:spcAft>
                <a:spcPts val="0"/>
              </a:spcAft>
              <a:buClr>
                <a:srgbClr val="404040"/>
              </a:buClr>
              <a:buSzPts val="2069"/>
              <a:buNone/>
              <a:defRPr sz="2069"/>
            </a:lvl1pPr>
            <a:lvl2pPr indent="-228600" lvl="1" marL="914400" algn="l">
              <a:spcBef>
                <a:spcPts val="355"/>
              </a:spcBef>
              <a:spcAft>
                <a:spcPts val="0"/>
              </a:spcAft>
              <a:buClr>
                <a:srgbClr val="606060"/>
              </a:buClr>
              <a:buSzPts val="1774"/>
              <a:buNone/>
              <a:defRPr sz="1774"/>
            </a:lvl2pPr>
            <a:lvl3pPr indent="-228600" lvl="2" marL="1371600" algn="l">
              <a:spcBef>
                <a:spcPts val="296"/>
              </a:spcBef>
              <a:spcAft>
                <a:spcPts val="0"/>
              </a:spcAft>
              <a:buClr>
                <a:srgbClr val="7F7F7F"/>
              </a:buClr>
              <a:buSzPts val="1478"/>
              <a:buNone/>
              <a:defRPr sz="1478"/>
            </a:lvl3pPr>
            <a:lvl4pPr indent="-228600" lvl="3" marL="1828800" algn="l">
              <a:spcBef>
                <a:spcPts val="266"/>
              </a:spcBef>
              <a:spcAft>
                <a:spcPts val="0"/>
              </a:spcAft>
              <a:buClr>
                <a:srgbClr val="9F9F9F"/>
              </a:buClr>
              <a:buSzPts val="1330"/>
              <a:buNone/>
              <a:defRPr sz="1330"/>
            </a:lvl4pPr>
            <a:lvl5pPr indent="-228600" lvl="4" marL="2286000" algn="l">
              <a:spcBef>
                <a:spcPts val="266"/>
              </a:spcBef>
              <a:spcAft>
                <a:spcPts val="0"/>
              </a:spcAft>
              <a:buClr>
                <a:srgbClr val="BFBFBF"/>
              </a:buClr>
              <a:buSzPts val="1330"/>
              <a:buNone/>
              <a:defRPr sz="1330"/>
            </a:lvl5pPr>
            <a:lvl6pPr indent="-228600" lvl="5" marL="274320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ts val="1330"/>
              <a:buNone/>
              <a:defRPr sz="1330"/>
            </a:lvl6pPr>
            <a:lvl7pPr indent="-228600" lvl="6" marL="320040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ts val="1330"/>
              <a:buNone/>
              <a:defRPr sz="1330"/>
            </a:lvl7pPr>
            <a:lvl8pPr indent="-228600" lvl="7" marL="365760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ts val="1330"/>
              <a:buNone/>
              <a:defRPr sz="1330"/>
            </a:lvl8pPr>
            <a:lvl9pPr indent="-228600" lvl="8" marL="411480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ts val="1330"/>
              <a:buNone/>
              <a:defRPr sz="1330"/>
            </a:lvl9pPr>
          </a:lstStyle>
          <a:p/>
        </p:txBody>
      </p:sp>
      <p:sp>
        <p:nvSpPr>
          <p:cNvPr id="383" name="Google Shape;383;p74"/>
          <p:cNvSpPr txBox="1"/>
          <p:nvPr>
            <p:ph idx="10" type="dt"/>
          </p:nvPr>
        </p:nvSpPr>
        <p:spPr>
          <a:xfrm>
            <a:off x="4676068" y="8158485"/>
            <a:ext cx="4172373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4" name="Google Shape;384;p74"/>
          <p:cNvSpPr txBox="1"/>
          <p:nvPr>
            <p:ph idx="11" type="ftr"/>
          </p:nvPr>
        </p:nvSpPr>
        <p:spPr>
          <a:xfrm>
            <a:off x="6109547" y="9322653"/>
            <a:ext cx="5662507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5" name="Google Shape;385;p74"/>
          <p:cNvSpPr txBox="1"/>
          <p:nvPr>
            <p:ph idx="12" type="sldNum"/>
          </p:nvPr>
        </p:nvSpPr>
        <p:spPr>
          <a:xfrm>
            <a:off x="8544679" y="9111547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75"/>
          <p:cNvSpPr txBox="1"/>
          <p:nvPr>
            <p:ph type="title"/>
          </p:nvPr>
        </p:nvSpPr>
        <p:spPr>
          <a:xfrm>
            <a:off x="3504919" y="7040883"/>
            <a:ext cx="10728960" cy="8319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955"/>
              <a:buFont typeface="Arial Black"/>
              <a:buNone/>
              <a:defRPr b="1" sz="295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75"/>
          <p:cNvSpPr/>
          <p:nvPr>
            <p:ph idx="2" type="pic"/>
          </p:nvPr>
        </p:nvSpPr>
        <p:spPr>
          <a:xfrm>
            <a:off x="3504919" y="900288"/>
            <a:ext cx="10728960" cy="6035040"/>
          </a:xfrm>
          <a:prstGeom prst="rect">
            <a:avLst/>
          </a:prstGeom>
          <a:noFill/>
          <a:ln>
            <a:noFill/>
          </a:ln>
        </p:spPr>
      </p:sp>
      <p:sp>
        <p:nvSpPr>
          <p:cNvPr id="389" name="Google Shape;389;p75"/>
          <p:cNvSpPr txBox="1"/>
          <p:nvPr>
            <p:ph idx="1" type="body"/>
          </p:nvPr>
        </p:nvSpPr>
        <p:spPr>
          <a:xfrm>
            <a:off x="3504919" y="7872875"/>
            <a:ext cx="10728960" cy="1179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14"/>
              </a:spcBef>
              <a:spcAft>
                <a:spcPts val="0"/>
              </a:spcAft>
              <a:buClr>
                <a:srgbClr val="404040"/>
              </a:buClr>
              <a:buSzPts val="2069"/>
              <a:buNone/>
              <a:defRPr sz="2069"/>
            </a:lvl1pPr>
            <a:lvl2pPr indent="-228600" lvl="1" marL="914400" algn="l">
              <a:spcBef>
                <a:spcPts val="355"/>
              </a:spcBef>
              <a:spcAft>
                <a:spcPts val="0"/>
              </a:spcAft>
              <a:buClr>
                <a:srgbClr val="606060"/>
              </a:buClr>
              <a:buSzPts val="1774"/>
              <a:buNone/>
              <a:defRPr sz="1774"/>
            </a:lvl2pPr>
            <a:lvl3pPr indent="-228600" lvl="2" marL="1371600" algn="l">
              <a:spcBef>
                <a:spcPts val="296"/>
              </a:spcBef>
              <a:spcAft>
                <a:spcPts val="0"/>
              </a:spcAft>
              <a:buClr>
                <a:srgbClr val="7F7F7F"/>
              </a:buClr>
              <a:buSzPts val="1478"/>
              <a:buNone/>
              <a:defRPr sz="1478"/>
            </a:lvl3pPr>
            <a:lvl4pPr indent="-228600" lvl="3" marL="1828800" algn="l">
              <a:spcBef>
                <a:spcPts val="266"/>
              </a:spcBef>
              <a:spcAft>
                <a:spcPts val="0"/>
              </a:spcAft>
              <a:buClr>
                <a:srgbClr val="9F9F9F"/>
              </a:buClr>
              <a:buSzPts val="1330"/>
              <a:buNone/>
              <a:defRPr sz="1330"/>
            </a:lvl4pPr>
            <a:lvl5pPr indent="-228600" lvl="4" marL="2286000" algn="l">
              <a:spcBef>
                <a:spcPts val="266"/>
              </a:spcBef>
              <a:spcAft>
                <a:spcPts val="0"/>
              </a:spcAft>
              <a:buClr>
                <a:srgbClr val="BFBFBF"/>
              </a:buClr>
              <a:buSzPts val="1330"/>
              <a:buNone/>
              <a:defRPr sz="1330"/>
            </a:lvl5pPr>
            <a:lvl6pPr indent="-228600" lvl="5" marL="274320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ts val="1330"/>
              <a:buNone/>
              <a:defRPr sz="1330"/>
            </a:lvl6pPr>
            <a:lvl7pPr indent="-228600" lvl="6" marL="320040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ts val="1330"/>
              <a:buNone/>
              <a:defRPr sz="1330"/>
            </a:lvl7pPr>
            <a:lvl8pPr indent="-228600" lvl="7" marL="365760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ts val="1330"/>
              <a:buNone/>
              <a:defRPr sz="1330"/>
            </a:lvl8pPr>
            <a:lvl9pPr indent="-228600" lvl="8" marL="411480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ts val="1330"/>
              <a:buNone/>
              <a:defRPr sz="1330"/>
            </a:lvl9pPr>
          </a:lstStyle>
          <a:p/>
        </p:txBody>
      </p:sp>
      <p:sp>
        <p:nvSpPr>
          <p:cNvPr id="390" name="Google Shape;390;p75"/>
          <p:cNvSpPr txBox="1"/>
          <p:nvPr>
            <p:ph idx="12" type="sldNum"/>
          </p:nvPr>
        </p:nvSpPr>
        <p:spPr>
          <a:xfrm>
            <a:off x="8544679" y="9111547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6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76"/>
          <p:cNvSpPr txBox="1"/>
          <p:nvPr>
            <p:ph idx="1" type="body"/>
          </p:nvPr>
        </p:nvSpPr>
        <p:spPr>
          <a:xfrm rot="5400000">
            <a:off x="5026095" y="-2977156"/>
            <a:ext cx="7233357" cy="16391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60606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F9F9F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BFBFBF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4" name="Google Shape;394;p76"/>
          <p:cNvSpPr txBox="1"/>
          <p:nvPr>
            <p:ph idx="10" type="dt"/>
          </p:nvPr>
        </p:nvSpPr>
        <p:spPr>
          <a:xfrm>
            <a:off x="4676068" y="8158485"/>
            <a:ext cx="4172373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5" name="Google Shape;395;p76"/>
          <p:cNvSpPr txBox="1"/>
          <p:nvPr>
            <p:ph idx="11" type="ftr"/>
          </p:nvPr>
        </p:nvSpPr>
        <p:spPr>
          <a:xfrm>
            <a:off x="6109547" y="9322653"/>
            <a:ext cx="5662507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6" name="Google Shape;396;p76"/>
          <p:cNvSpPr txBox="1"/>
          <p:nvPr>
            <p:ph idx="12" type="sldNum"/>
          </p:nvPr>
        </p:nvSpPr>
        <p:spPr>
          <a:xfrm>
            <a:off x="8544679" y="9111547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7"/>
          <p:cNvSpPr txBox="1"/>
          <p:nvPr>
            <p:ph type="title"/>
          </p:nvPr>
        </p:nvSpPr>
        <p:spPr>
          <a:xfrm rot="5400000">
            <a:off x="10685499" y="2682246"/>
            <a:ext cx="8580683" cy="402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77"/>
          <p:cNvSpPr txBox="1"/>
          <p:nvPr>
            <p:ph idx="1" type="body"/>
          </p:nvPr>
        </p:nvSpPr>
        <p:spPr>
          <a:xfrm rot="5400000">
            <a:off x="2489765" y="-1192101"/>
            <a:ext cx="8580683" cy="117720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60606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F9F9F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BFBFBF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0" name="Google Shape;400;p77"/>
          <p:cNvSpPr txBox="1"/>
          <p:nvPr>
            <p:ph idx="10" type="dt"/>
          </p:nvPr>
        </p:nvSpPr>
        <p:spPr>
          <a:xfrm>
            <a:off x="4676068" y="8158485"/>
            <a:ext cx="4172373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1" name="Google Shape;401;p77"/>
          <p:cNvSpPr txBox="1"/>
          <p:nvPr>
            <p:ph idx="11" type="ftr"/>
          </p:nvPr>
        </p:nvSpPr>
        <p:spPr>
          <a:xfrm>
            <a:off x="6109547" y="9322653"/>
            <a:ext cx="5662507" cy="537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2" name="Google Shape;402;p77"/>
          <p:cNvSpPr txBox="1"/>
          <p:nvPr>
            <p:ph idx="12" type="sldNum"/>
          </p:nvPr>
        </p:nvSpPr>
        <p:spPr>
          <a:xfrm>
            <a:off x="8544679" y="9111547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5"/>
          <p:cNvSpPr txBox="1"/>
          <p:nvPr>
            <p:ph type="title"/>
          </p:nvPr>
        </p:nvSpPr>
        <p:spPr>
          <a:xfrm>
            <a:off x="894080" y="402802"/>
            <a:ext cx="1609344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5"/>
          <p:cNvSpPr txBox="1"/>
          <p:nvPr>
            <p:ph idx="10" type="dt"/>
          </p:nvPr>
        </p:nvSpPr>
        <p:spPr>
          <a:xfrm>
            <a:off x="894080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5"/>
          <p:cNvSpPr txBox="1"/>
          <p:nvPr>
            <p:ph idx="11" type="ftr"/>
          </p:nvPr>
        </p:nvSpPr>
        <p:spPr>
          <a:xfrm>
            <a:off x="6109547" y="9322648"/>
            <a:ext cx="5662507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5"/>
          <p:cNvSpPr txBox="1"/>
          <p:nvPr>
            <p:ph idx="12" type="sldNum"/>
          </p:nvPr>
        </p:nvSpPr>
        <p:spPr>
          <a:xfrm>
            <a:off x="12815147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6"/>
          <p:cNvSpPr txBox="1"/>
          <p:nvPr>
            <p:ph idx="10" type="dt"/>
          </p:nvPr>
        </p:nvSpPr>
        <p:spPr>
          <a:xfrm>
            <a:off x="894080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6"/>
          <p:cNvSpPr txBox="1"/>
          <p:nvPr>
            <p:ph idx="11" type="ftr"/>
          </p:nvPr>
        </p:nvSpPr>
        <p:spPr>
          <a:xfrm>
            <a:off x="6109547" y="9322648"/>
            <a:ext cx="5662507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6"/>
          <p:cNvSpPr txBox="1"/>
          <p:nvPr>
            <p:ph idx="12" type="sldNum"/>
          </p:nvPr>
        </p:nvSpPr>
        <p:spPr>
          <a:xfrm>
            <a:off x="12815147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7"/>
          <p:cNvSpPr txBox="1"/>
          <p:nvPr>
            <p:ph type="title"/>
          </p:nvPr>
        </p:nvSpPr>
        <p:spPr>
          <a:xfrm>
            <a:off x="894081" y="400473"/>
            <a:ext cx="5882923" cy="170434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146300" spcFirstLastPara="1" rIns="146300" wrap="square" tIns="731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1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7"/>
          <p:cNvSpPr txBox="1"/>
          <p:nvPr>
            <p:ph idx="1" type="body"/>
          </p:nvPr>
        </p:nvSpPr>
        <p:spPr>
          <a:xfrm>
            <a:off x="6991210" y="400474"/>
            <a:ext cx="9996311" cy="8584566"/>
          </a:xfrm>
          <a:prstGeom prst="rect">
            <a:avLst/>
          </a:prstGeom>
          <a:noFill/>
          <a:ln>
            <a:noFill/>
          </a:ln>
        </p:spPr>
        <p:txBody>
          <a:bodyPr anchorCtr="0" anchor="t" bIns="73150" lIns="146300" spcFirstLastPara="1" rIns="146300" wrap="square" tIns="73150">
            <a:normAutofit/>
          </a:bodyPr>
          <a:lstStyle>
            <a:lvl1pPr indent="-552450" lvl="0" marL="457200" algn="l"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5100"/>
              <a:buChar char="•"/>
              <a:defRPr sz="5100"/>
            </a:lvl1pPr>
            <a:lvl2pPr indent="-514350" lvl="1" marL="91440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500"/>
              <a:buChar char="–"/>
              <a:defRPr sz="4500"/>
            </a:lvl2pPr>
            <a:lvl3pPr indent="-469900" lvl="2" marL="13716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3pPr>
            <a:lvl4pPr indent="-431800" lvl="3" marL="1828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4pPr>
            <a:lvl5pPr indent="-431800" lvl="4" marL="22860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»"/>
              <a:defRPr sz="3200"/>
            </a:lvl5pPr>
            <a:lvl6pPr indent="-431800" lvl="5" marL="2743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6pPr>
            <a:lvl7pPr indent="-431800" lvl="6" marL="32004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7pPr>
            <a:lvl8pPr indent="-431800" lvl="7" marL="3657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8pPr>
            <a:lvl9pPr indent="-431800" lvl="8" marL="4114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9pPr>
          </a:lstStyle>
          <a:p/>
        </p:txBody>
      </p:sp>
      <p:sp>
        <p:nvSpPr>
          <p:cNvPr id="69" name="Google Shape;69;p27"/>
          <p:cNvSpPr txBox="1"/>
          <p:nvPr>
            <p:ph idx="2" type="body"/>
          </p:nvPr>
        </p:nvSpPr>
        <p:spPr>
          <a:xfrm>
            <a:off x="894081" y="2104814"/>
            <a:ext cx="5882923" cy="6880226"/>
          </a:xfrm>
          <a:prstGeom prst="rect">
            <a:avLst/>
          </a:prstGeom>
          <a:noFill/>
          <a:ln>
            <a:noFill/>
          </a:ln>
        </p:spPr>
        <p:txBody>
          <a:bodyPr anchorCtr="0" anchor="t" bIns="73150" lIns="146300" spcFirstLastPara="1" rIns="146300" wrap="square" tIns="73150">
            <a:normAutofit/>
          </a:bodyPr>
          <a:lstStyle>
            <a:lvl1pPr indent="-228600" lvl="0" marL="4572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indent="-228600" lvl="1" marL="9144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/>
        </p:txBody>
      </p:sp>
      <p:sp>
        <p:nvSpPr>
          <p:cNvPr id="70" name="Google Shape;70;p27"/>
          <p:cNvSpPr txBox="1"/>
          <p:nvPr>
            <p:ph idx="10" type="dt"/>
          </p:nvPr>
        </p:nvSpPr>
        <p:spPr>
          <a:xfrm>
            <a:off x="894080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7"/>
          <p:cNvSpPr txBox="1"/>
          <p:nvPr>
            <p:ph idx="11" type="ftr"/>
          </p:nvPr>
        </p:nvSpPr>
        <p:spPr>
          <a:xfrm>
            <a:off x="6109547" y="9322648"/>
            <a:ext cx="5662507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7"/>
          <p:cNvSpPr txBox="1"/>
          <p:nvPr>
            <p:ph idx="12" type="sldNum"/>
          </p:nvPr>
        </p:nvSpPr>
        <p:spPr>
          <a:xfrm>
            <a:off x="12815147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8"/>
          <p:cNvSpPr txBox="1"/>
          <p:nvPr>
            <p:ph type="title"/>
          </p:nvPr>
        </p:nvSpPr>
        <p:spPr>
          <a:xfrm>
            <a:off x="3504919" y="7040880"/>
            <a:ext cx="10728960" cy="831216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146300" spcFirstLastPara="1" rIns="146300" wrap="square" tIns="731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1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8"/>
          <p:cNvSpPr/>
          <p:nvPr>
            <p:ph idx="2" type="pic"/>
          </p:nvPr>
        </p:nvSpPr>
        <p:spPr>
          <a:xfrm>
            <a:off x="3504919" y="898737"/>
            <a:ext cx="10728960" cy="603504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28"/>
          <p:cNvSpPr txBox="1"/>
          <p:nvPr>
            <p:ph idx="1" type="body"/>
          </p:nvPr>
        </p:nvSpPr>
        <p:spPr>
          <a:xfrm>
            <a:off x="3504919" y="7872096"/>
            <a:ext cx="10728960" cy="1180464"/>
          </a:xfrm>
          <a:prstGeom prst="rect">
            <a:avLst/>
          </a:prstGeom>
          <a:noFill/>
          <a:ln>
            <a:noFill/>
          </a:ln>
        </p:spPr>
        <p:txBody>
          <a:bodyPr anchorCtr="0" anchor="t" bIns="73150" lIns="146300" spcFirstLastPara="1" rIns="146300" wrap="square" tIns="73150">
            <a:normAutofit/>
          </a:bodyPr>
          <a:lstStyle>
            <a:lvl1pPr indent="-228600" lvl="0" marL="4572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indent="-228600" lvl="1" marL="9144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/>
        </p:txBody>
      </p:sp>
      <p:sp>
        <p:nvSpPr>
          <p:cNvPr id="77" name="Google Shape;77;p28"/>
          <p:cNvSpPr txBox="1"/>
          <p:nvPr>
            <p:ph idx="10" type="dt"/>
          </p:nvPr>
        </p:nvSpPr>
        <p:spPr>
          <a:xfrm>
            <a:off x="894080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8"/>
          <p:cNvSpPr txBox="1"/>
          <p:nvPr>
            <p:ph idx="11" type="ftr"/>
          </p:nvPr>
        </p:nvSpPr>
        <p:spPr>
          <a:xfrm>
            <a:off x="6109547" y="9322648"/>
            <a:ext cx="5662507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8"/>
          <p:cNvSpPr txBox="1"/>
          <p:nvPr>
            <p:ph idx="12" type="sldNum"/>
          </p:nvPr>
        </p:nvSpPr>
        <p:spPr>
          <a:xfrm>
            <a:off x="12815147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1.jpg"/><Relationship Id="rId2" Type="http://schemas.openxmlformats.org/officeDocument/2006/relationships/image" Target="../media/image3.jpg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" Type="http://schemas.openxmlformats.org/officeDocument/2006/relationships/image" Target="../media/image6.jpg"/><Relationship Id="rId2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9.xml"/><Relationship Id="rId19" Type="http://schemas.openxmlformats.org/officeDocument/2006/relationships/theme" Target="../theme/theme4.xml"/><Relationship Id="rId6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3.xml"/><Relationship Id="rId1" Type="http://schemas.openxmlformats.org/officeDocument/2006/relationships/image" Target="../media/image6.jpg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5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title"/>
          </p:nvPr>
        </p:nvSpPr>
        <p:spPr>
          <a:xfrm>
            <a:off x="894080" y="402802"/>
            <a:ext cx="1609344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alibri"/>
              <a:buNone/>
              <a:defRPr b="0" i="0" sz="7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7"/>
          <p:cNvSpPr txBox="1"/>
          <p:nvPr>
            <p:ph idx="1" type="body"/>
          </p:nvPr>
        </p:nvSpPr>
        <p:spPr>
          <a:xfrm>
            <a:off x="894080" y="2346962"/>
            <a:ext cx="16093440" cy="6638079"/>
          </a:xfrm>
          <a:prstGeom prst="rect">
            <a:avLst/>
          </a:prstGeom>
          <a:noFill/>
          <a:ln>
            <a:noFill/>
          </a:ln>
        </p:spPr>
        <p:txBody>
          <a:bodyPr anchorCtr="0" anchor="t" bIns="73150" lIns="146300" spcFirstLastPara="1" rIns="146300" wrap="square" tIns="73150">
            <a:normAutofit/>
          </a:bodyPr>
          <a:lstStyle>
            <a:lvl1pPr indent="-552450" lvl="0" marL="457200" marR="0" rtl="0" algn="l"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Arial"/>
              <a:buChar char="•"/>
              <a:defRPr b="0" i="0" sz="5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14350" lvl="1" marL="91440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Char char="–"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69900" lvl="2" marL="1371600" marR="0" rtl="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b="0" i="0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»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7"/>
          <p:cNvSpPr txBox="1"/>
          <p:nvPr>
            <p:ph idx="10" type="dt"/>
          </p:nvPr>
        </p:nvSpPr>
        <p:spPr>
          <a:xfrm>
            <a:off x="894080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6109547" y="9322648"/>
            <a:ext cx="5662507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12815147" y="9322648"/>
            <a:ext cx="4172373" cy="535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3150" lIns="146300" spcFirstLastPara="1" rIns="146300" wrap="square" tIns="731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descr=" " id="15" name="Google Shape;15;p17"/>
          <p:cNvSpPr txBox="1"/>
          <p:nvPr/>
        </p:nvSpPr>
        <p:spPr>
          <a:xfrm>
            <a:off x="0" y="0"/>
            <a:ext cx="17881600" cy="223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16" name="Google Shape;16;p17"/>
          <p:cNvSpPr txBox="1"/>
          <p:nvPr/>
        </p:nvSpPr>
        <p:spPr>
          <a:xfrm>
            <a:off x="0" y="0"/>
            <a:ext cx="17881600" cy="223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17" name="Google Shape;17;p17"/>
          <p:cNvSpPr txBox="1"/>
          <p:nvPr/>
        </p:nvSpPr>
        <p:spPr>
          <a:xfrm>
            <a:off x="0" y="0"/>
            <a:ext cx="17881600" cy="223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18" name="Google Shape;18;p17"/>
          <p:cNvSpPr txBox="1"/>
          <p:nvPr/>
        </p:nvSpPr>
        <p:spPr>
          <a:xfrm>
            <a:off x="0" y="9738360"/>
            <a:ext cx="17881600" cy="223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19" name="Google Shape;19;p17"/>
          <p:cNvSpPr txBox="1"/>
          <p:nvPr/>
        </p:nvSpPr>
        <p:spPr>
          <a:xfrm>
            <a:off x="0" y="9738360"/>
            <a:ext cx="17881600" cy="223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20" name="Google Shape;20;p17"/>
          <p:cNvSpPr txBox="1"/>
          <p:nvPr/>
        </p:nvSpPr>
        <p:spPr>
          <a:xfrm>
            <a:off x="0" y="9738360"/>
            <a:ext cx="17881600" cy="223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{&quot;HashCode&quot;:-2076618159,&quot;Placement&quot;:&quot;Header&quot;,&quot;Top&quot;:0.0,&quot;Left&quot;:0.0,&quot;SlideWidth&quot;:1224,&quot;SlideHeight&quot;:792}" id="21" name="Google Shape;21;p17"/>
          <p:cNvSpPr txBox="1"/>
          <p:nvPr/>
        </p:nvSpPr>
        <p:spPr>
          <a:xfrm>
            <a:off x="0" y="54228"/>
            <a:ext cx="2064367" cy="153888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•• PROTECTED 関係者外秘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5314" y="4"/>
            <a:ext cx="17931224" cy="1009565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0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400"/>
              <a:buFont typeface="Arial Black"/>
              <a:buNone/>
              <a:defRPr b="0" i="0" sz="3400" u="none" cap="none" strike="noStrik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5" name="Google Shape;95;p20"/>
          <p:cNvSpPr txBox="1"/>
          <p:nvPr>
            <p:ph idx="1" type="body"/>
          </p:nvPr>
        </p:nvSpPr>
        <p:spPr>
          <a:xfrm>
            <a:off x="447040" y="1601898"/>
            <a:ext cx="16391467" cy="7233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87680" lvl="0" marL="457200" marR="0" rtl="0" algn="l">
              <a:spcBef>
                <a:spcPts val="816"/>
              </a:spcBef>
              <a:spcAft>
                <a:spcPts val="0"/>
              </a:spcAft>
              <a:buClr>
                <a:srgbClr val="404040"/>
              </a:buClr>
              <a:buSzPts val="4080"/>
              <a:buFont typeface="Arial"/>
              <a:buChar char="•"/>
              <a:defRPr b="0" i="0" sz="408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87680" lvl="1" marL="914400" marR="0" rtl="0" algn="l">
              <a:spcBef>
                <a:spcPts val="816"/>
              </a:spcBef>
              <a:spcAft>
                <a:spcPts val="0"/>
              </a:spcAft>
              <a:buClr>
                <a:srgbClr val="606060"/>
              </a:buClr>
              <a:buSzPts val="4080"/>
              <a:buFont typeface="Arial"/>
              <a:buChar char="–"/>
              <a:defRPr b="0" i="0" sz="4080" u="none" cap="none" strike="noStrike">
                <a:solidFill>
                  <a:srgbClr val="606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87680" lvl="2" marL="1371600" marR="0" rtl="0" algn="l">
              <a:spcBef>
                <a:spcPts val="816"/>
              </a:spcBef>
              <a:spcAft>
                <a:spcPts val="0"/>
              </a:spcAft>
              <a:buClr>
                <a:srgbClr val="7F7F7F"/>
              </a:buClr>
              <a:buSzPts val="4080"/>
              <a:buFont typeface="Arial"/>
              <a:buChar char="•"/>
              <a:defRPr b="0" i="0" sz="408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44500" lvl="3" marL="1828800" marR="0" rtl="0" algn="l">
              <a:spcBef>
                <a:spcPts val="680"/>
              </a:spcBef>
              <a:spcAft>
                <a:spcPts val="0"/>
              </a:spcAft>
              <a:buClr>
                <a:srgbClr val="9F9F9F"/>
              </a:buClr>
              <a:buSzPts val="3400"/>
              <a:buFont typeface="Arial"/>
              <a:buChar char="–"/>
              <a:defRPr b="0" i="0" sz="3400" u="none" cap="none" strike="noStrike">
                <a:solidFill>
                  <a:srgbClr val="9F9F9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44500" lvl="4" marL="2286000" marR="0" rtl="0" algn="l">
              <a:spcBef>
                <a:spcPts val="680"/>
              </a:spcBef>
              <a:spcAft>
                <a:spcPts val="0"/>
              </a:spcAft>
              <a:buClr>
                <a:srgbClr val="BFBFBF"/>
              </a:buClr>
              <a:buSzPts val="3400"/>
              <a:buFont typeface="Arial"/>
              <a:buChar char="»"/>
              <a:defRPr b="0" i="0" sz="34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44500" lvl="5" marL="2743200" marR="0" rtl="0" algn="l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44500" lvl="6" marL="3200400" marR="0" rtl="0" algn="l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00" lvl="7" marL="3657600" marR="0" rtl="0" algn="l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44500" lvl="8" marL="4114800" marR="0" rtl="0" algn="l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20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2040">
                <a:solidFill>
                  <a:srgbClr val="7C7C7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2040">
                <a:solidFill>
                  <a:srgbClr val="7C7C7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2040">
                <a:solidFill>
                  <a:srgbClr val="7C7C7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2040">
                <a:solidFill>
                  <a:srgbClr val="7C7C7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2040">
                <a:solidFill>
                  <a:srgbClr val="7C7C7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2040">
                <a:solidFill>
                  <a:srgbClr val="7C7C7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2040">
                <a:solidFill>
                  <a:srgbClr val="7C7C7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2040">
                <a:solidFill>
                  <a:srgbClr val="7C7C7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2040">
                <a:solidFill>
                  <a:srgbClr val="7C7C7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descr=" " id="97" name="Google Shape;97;p20"/>
          <p:cNvSpPr txBox="1"/>
          <p:nvPr/>
        </p:nvSpPr>
        <p:spPr>
          <a:xfrm>
            <a:off x="0" y="0"/>
            <a:ext cx="17881600" cy="223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98" name="Google Shape;98;p20"/>
          <p:cNvSpPr txBox="1"/>
          <p:nvPr/>
        </p:nvSpPr>
        <p:spPr>
          <a:xfrm>
            <a:off x="0" y="0"/>
            <a:ext cx="178816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99" name="Google Shape;99;p20"/>
          <p:cNvSpPr txBox="1"/>
          <p:nvPr/>
        </p:nvSpPr>
        <p:spPr>
          <a:xfrm>
            <a:off x="0" y="0"/>
            <a:ext cx="178816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100" name="Google Shape;100;p20"/>
          <p:cNvSpPr txBox="1"/>
          <p:nvPr/>
        </p:nvSpPr>
        <p:spPr>
          <a:xfrm>
            <a:off x="0" y="9738360"/>
            <a:ext cx="17881600" cy="223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101" name="Google Shape;101;p20"/>
          <p:cNvSpPr txBox="1"/>
          <p:nvPr/>
        </p:nvSpPr>
        <p:spPr>
          <a:xfrm>
            <a:off x="0" y="9738360"/>
            <a:ext cx="178816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102" name="Google Shape;102;p20"/>
          <p:cNvSpPr txBox="1"/>
          <p:nvPr/>
        </p:nvSpPr>
        <p:spPr>
          <a:xfrm>
            <a:off x="0" y="9738360"/>
            <a:ext cx="178816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{&quot;HashCode&quot;:-2076618159,&quot;Placement&quot;:&quot;Header&quot;,&quot;Top&quot;:0.0,&quot;Left&quot;:0.0,&quot;SlideWidth&quot;:1224,&quot;SlideHeight&quot;:792}" id="103" name="Google Shape;103;p20"/>
          <p:cNvSpPr txBox="1"/>
          <p:nvPr/>
        </p:nvSpPr>
        <p:spPr>
          <a:xfrm>
            <a:off x="0" y="0"/>
            <a:ext cx="2064367" cy="262344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•• PROTECTED 関係者外秘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838507" y="0"/>
            <a:ext cx="1043093" cy="11287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4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5314" y="4"/>
            <a:ext cx="17931224" cy="1009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45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400"/>
              <a:buFont typeface="Arial Black"/>
              <a:buNone/>
              <a:defRPr b="0" i="0" sz="3400" u="none" cap="none" strike="noStrik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3" name="Google Shape;193;p45"/>
          <p:cNvSpPr txBox="1"/>
          <p:nvPr>
            <p:ph idx="1" type="body"/>
          </p:nvPr>
        </p:nvSpPr>
        <p:spPr>
          <a:xfrm>
            <a:off x="447040" y="1601898"/>
            <a:ext cx="16391467" cy="7233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87680" lvl="0" marL="457200" marR="0" rtl="0" algn="l">
              <a:spcBef>
                <a:spcPts val="816"/>
              </a:spcBef>
              <a:spcAft>
                <a:spcPts val="0"/>
              </a:spcAft>
              <a:buClr>
                <a:srgbClr val="404040"/>
              </a:buClr>
              <a:buSzPts val="4080"/>
              <a:buFont typeface="Arial"/>
              <a:buChar char="•"/>
              <a:defRPr b="0" i="0" sz="408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87680" lvl="1" marL="914400" marR="0" rtl="0" algn="l">
              <a:spcBef>
                <a:spcPts val="816"/>
              </a:spcBef>
              <a:spcAft>
                <a:spcPts val="0"/>
              </a:spcAft>
              <a:buClr>
                <a:srgbClr val="606060"/>
              </a:buClr>
              <a:buSzPts val="4080"/>
              <a:buFont typeface="Arial"/>
              <a:buChar char="–"/>
              <a:defRPr b="0" i="0" sz="4080" u="none" cap="none" strike="noStrike">
                <a:solidFill>
                  <a:srgbClr val="606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87680" lvl="2" marL="1371600" marR="0" rtl="0" algn="l">
              <a:spcBef>
                <a:spcPts val="816"/>
              </a:spcBef>
              <a:spcAft>
                <a:spcPts val="0"/>
              </a:spcAft>
              <a:buClr>
                <a:srgbClr val="7F7F7F"/>
              </a:buClr>
              <a:buSzPts val="4080"/>
              <a:buFont typeface="Arial"/>
              <a:buChar char="•"/>
              <a:defRPr b="0" i="0" sz="408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44500" lvl="3" marL="1828800" marR="0" rtl="0" algn="l">
              <a:spcBef>
                <a:spcPts val="680"/>
              </a:spcBef>
              <a:spcAft>
                <a:spcPts val="0"/>
              </a:spcAft>
              <a:buClr>
                <a:srgbClr val="9F9F9F"/>
              </a:buClr>
              <a:buSzPts val="3400"/>
              <a:buFont typeface="Arial"/>
              <a:buChar char="–"/>
              <a:defRPr b="0" i="0" sz="3400" u="none" cap="none" strike="noStrike">
                <a:solidFill>
                  <a:srgbClr val="9F9F9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44500" lvl="4" marL="2286000" marR="0" rtl="0" algn="l">
              <a:spcBef>
                <a:spcPts val="680"/>
              </a:spcBef>
              <a:spcAft>
                <a:spcPts val="0"/>
              </a:spcAft>
              <a:buClr>
                <a:srgbClr val="BFBFBF"/>
              </a:buClr>
              <a:buSzPts val="3400"/>
              <a:buFont typeface="Arial"/>
              <a:buChar char="»"/>
              <a:defRPr b="0" i="0" sz="34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44500" lvl="5" marL="2743200" marR="0" rtl="0" algn="l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44500" lvl="6" marL="3200400" marR="0" rtl="0" algn="l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00" lvl="7" marL="3657600" marR="0" rtl="0" algn="l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44500" lvl="8" marL="4114800" marR="0" rtl="0" algn="l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4" name="Google Shape;194;p45"/>
          <p:cNvSpPr txBox="1"/>
          <p:nvPr>
            <p:ph idx="12" type="sldNum"/>
          </p:nvPr>
        </p:nvSpPr>
        <p:spPr>
          <a:xfrm>
            <a:off x="8544680" y="9111546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2040">
                <a:solidFill>
                  <a:srgbClr val="7C7C7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2040">
                <a:solidFill>
                  <a:srgbClr val="7C7C7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2040">
                <a:solidFill>
                  <a:srgbClr val="7C7C7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2040">
                <a:solidFill>
                  <a:srgbClr val="7C7C7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2040">
                <a:solidFill>
                  <a:srgbClr val="7C7C7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2040">
                <a:solidFill>
                  <a:srgbClr val="7C7C7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2040">
                <a:solidFill>
                  <a:srgbClr val="7C7C7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2040">
                <a:solidFill>
                  <a:srgbClr val="7C7C7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2040">
                <a:solidFill>
                  <a:srgbClr val="7C7C7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descr=" " id="195" name="Google Shape;195;p45"/>
          <p:cNvSpPr txBox="1"/>
          <p:nvPr/>
        </p:nvSpPr>
        <p:spPr>
          <a:xfrm>
            <a:off x="0" y="0"/>
            <a:ext cx="17881600" cy="223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196" name="Google Shape;196;p45"/>
          <p:cNvSpPr txBox="1"/>
          <p:nvPr/>
        </p:nvSpPr>
        <p:spPr>
          <a:xfrm>
            <a:off x="0" y="0"/>
            <a:ext cx="178816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197" name="Google Shape;197;p45"/>
          <p:cNvSpPr txBox="1"/>
          <p:nvPr/>
        </p:nvSpPr>
        <p:spPr>
          <a:xfrm>
            <a:off x="0" y="0"/>
            <a:ext cx="178816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198" name="Google Shape;198;p45"/>
          <p:cNvSpPr txBox="1"/>
          <p:nvPr/>
        </p:nvSpPr>
        <p:spPr>
          <a:xfrm>
            <a:off x="0" y="9738360"/>
            <a:ext cx="17881600" cy="223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199" name="Google Shape;199;p45"/>
          <p:cNvSpPr txBox="1"/>
          <p:nvPr/>
        </p:nvSpPr>
        <p:spPr>
          <a:xfrm>
            <a:off x="0" y="9738360"/>
            <a:ext cx="178816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200" name="Google Shape;200;p45"/>
          <p:cNvSpPr txBox="1"/>
          <p:nvPr/>
        </p:nvSpPr>
        <p:spPr>
          <a:xfrm>
            <a:off x="0" y="9738360"/>
            <a:ext cx="178816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{&quot;HashCode&quot;:-2076618159,&quot;Placement&quot;:&quot;Header&quot;,&quot;Top&quot;:0.0,&quot;Left&quot;:0.0,&quot;SlideWidth&quot;:1224,&quot;SlideHeight&quot;:792}" id="201" name="Google Shape;201;p45"/>
          <p:cNvSpPr txBox="1"/>
          <p:nvPr/>
        </p:nvSpPr>
        <p:spPr>
          <a:xfrm>
            <a:off x="0" y="0"/>
            <a:ext cx="2064367" cy="262344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•• PROTECTED 関係者外秘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838507" y="0"/>
            <a:ext cx="1043093" cy="11287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6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5313" y="5"/>
            <a:ext cx="17931225" cy="100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62"/>
          <p:cNvSpPr txBox="1"/>
          <p:nvPr>
            <p:ph type="title"/>
          </p:nvPr>
        </p:nvSpPr>
        <p:spPr>
          <a:xfrm>
            <a:off x="447040" y="111761"/>
            <a:ext cx="16391467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955"/>
              <a:buFont typeface="Arial Black"/>
              <a:buNone/>
              <a:defRPr b="0" i="0" sz="2955" u="none" cap="none" strike="noStrik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9" name="Google Shape;309;p62"/>
          <p:cNvSpPr txBox="1"/>
          <p:nvPr>
            <p:ph idx="1" type="body"/>
          </p:nvPr>
        </p:nvSpPr>
        <p:spPr>
          <a:xfrm>
            <a:off x="447040" y="1601899"/>
            <a:ext cx="16391467" cy="7233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3834" lvl="0" marL="457200" marR="0" rtl="0" algn="l">
              <a:spcBef>
                <a:spcPts val="709"/>
              </a:spcBef>
              <a:spcAft>
                <a:spcPts val="0"/>
              </a:spcAft>
              <a:buClr>
                <a:srgbClr val="404040"/>
              </a:buClr>
              <a:buSzPts val="3547"/>
              <a:buFont typeface="Arial"/>
              <a:buChar char="•"/>
              <a:defRPr b="0" i="0" sz="3547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3834" lvl="1" marL="914400" marR="0" rtl="0" algn="l">
              <a:spcBef>
                <a:spcPts val="709"/>
              </a:spcBef>
              <a:spcAft>
                <a:spcPts val="0"/>
              </a:spcAft>
              <a:buClr>
                <a:srgbClr val="606060"/>
              </a:buClr>
              <a:buSzPts val="3547"/>
              <a:buFont typeface="Arial"/>
              <a:buChar char="–"/>
              <a:defRPr b="0" i="0" sz="3547" u="none" cap="none" strike="noStrike">
                <a:solidFill>
                  <a:srgbClr val="606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53834" lvl="2" marL="1371600" marR="0" rtl="0" algn="l">
              <a:spcBef>
                <a:spcPts val="709"/>
              </a:spcBef>
              <a:spcAft>
                <a:spcPts val="0"/>
              </a:spcAft>
              <a:buClr>
                <a:srgbClr val="7F7F7F"/>
              </a:buClr>
              <a:buSzPts val="3547"/>
              <a:buFont typeface="Arial"/>
              <a:buChar char="•"/>
              <a:defRPr b="0" i="0" sz="3547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16242" lvl="3" marL="1828800" marR="0" rtl="0" algn="l">
              <a:spcBef>
                <a:spcPts val="591"/>
              </a:spcBef>
              <a:spcAft>
                <a:spcPts val="0"/>
              </a:spcAft>
              <a:buClr>
                <a:srgbClr val="9F9F9F"/>
              </a:buClr>
              <a:buSzPts val="2955"/>
              <a:buFont typeface="Arial"/>
              <a:buChar char="–"/>
              <a:defRPr b="0" i="0" sz="2955" u="none" cap="none" strike="noStrike">
                <a:solidFill>
                  <a:srgbClr val="9F9F9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16242" lvl="4" marL="2286000" marR="0" rtl="0" algn="l">
              <a:spcBef>
                <a:spcPts val="591"/>
              </a:spcBef>
              <a:spcAft>
                <a:spcPts val="0"/>
              </a:spcAft>
              <a:buClr>
                <a:srgbClr val="BFBFBF"/>
              </a:buClr>
              <a:buSzPts val="2955"/>
              <a:buFont typeface="Arial"/>
              <a:buChar char="»"/>
              <a:defRPr b="0" i="0" sz="2955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16242" lvl="5" marL="2743200" marR="0" rtl="0" algn="l"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955"/>
              <a:buFont typeface="Arial"/>
              <a:buChar char="•"/>
              <a:defRPr b="0" i="0" sz="295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16242" lvl="6" marL="3200400" marR="0" rtl="0" algn="l"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955"/>
              <a:buFont typeface="Arial"/>
              <a:buChar char="•"/>
              <a:defRPr b="0" i="0" sz="295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16242" lvl="7" marL="3657600" marR="0" rtl="0" algn="l"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955"/>
              <a:buFont typeface="Arial"/>
              <a:buChar char="•"/>
              <a:defRPr b="0" i="0" sz="295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16242" lvl="8" marL="4114800" marR="0" rtl="0" algn="l"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955"/>
              <a:buFont typeface="Arial"/>
              <a:buChar char="•"/>
              <a:defRPr b="0" i="0" sz="295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0" name="Google Shape;310;p62"/>
          <p:cNvSpPr txBox="1"/>
          <p:nvPr>
            <p:ph idx="12" type="sldNum"/>
          </p:nvPr>
        </p:nvSpPr>
        <p:spPr>
          <a:xfrm>
            <a:off x="8544679" y="9111547"/>
            <a:ext cx="745067" cy="537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774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774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774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774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774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774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774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774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774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descr=" " id="311" name="Google Shape;311;p62"/>
          <p:cNvSpPr txBox="1"/>
          <p:nvPr/>
        </p:nvSpPr>
        <p:spPr>
          <a:xfrm>
            <a:off x="0" y="0"/>
            <a:ext cx="17881600" cy="223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312" name="Google Shape;312;p62"/>
          <p:cNvSpPr txBox="1"/>
          <p:nvPr/>
        </p:nvSpPr>
        <p:spPr>
          <a:xfrm>
            <a:off x="0" y="0"/>
            <a:ext cx="178816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313" name="Google Shape;313;p62"/>
          <p:cNvSpPr txBox="1"/>
          <p:nvPr/>
        </p:nvSpPr>
        <p:spPr>
          <a:xfrm>
            <a:off x="0" y="0"/>
            <a:ext cx="178816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314" name="Google Shape;314;p62"/>
          <p:cNvSpPr txBox="1"/>
          <p:nvPr/>
        </p:nvSpPr>
        <p:spPr>
          <a:xfrm>
            <a:off x="0" y="9738360"/>
            <a:ext cx="17881600" cy="223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315" name="Google Shape;315;p62"/>
          <p:cNvSpPr txBox="1"/>
          <p:nvPr/>
        </p:nvSpPr>
        <p:spPr>
          <a:xfrm>
            <a:off x="0" y="9738360"/>
            <a:ext cx="178816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 " id="316" name="Google Shape;316;p62"/>
          <p:cNvSpPr txBox="1"/>
          <p:nvPr/>
        </p:nvSpPr>
        <p:spPr>
          <a:xfrm>
            <a:off x="0" y="9738360"/>
            <a:ext cx="178816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descr="{&quot;HashCode&quot;:-2076618159,&quot;Placement&quot;:&quot;Header&quot;,&quot;Top&quot;:0.0,&quot;Left&quot;:0.0,&quot;SlideWidth&quot;:1224,&quot;SlideHeight&quot;:792}" id="317" name="Google Shape;317;p62"/>
          <p:cNvSpPr txBox="1"/>
          <p:nvPr/>
        </p:nvSpPr>
        <p:spPr>
          <a:xfrm>
            <a:off x="0" y="0"/>
            <a:ext cx="2064367" cy="262344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•• PROTECTED 関係者外秘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png"/><Relationship Id="rId4" Type="http://schemas.openxmlformats.org/officeDocument/2006/relationships/image" Target="../media/image49.png"/><Relationship Id="rId5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42.png"/><Relationship Id="rId5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7.jpg"/><Relationship Id="rId5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48.png"/><Relationship Id="rId5" Type="http://schemas.openxmlformats.org/officeDocument/2006/relationships/image" Target="../media/image24.jpg"/><Relationship Id="rId6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g"/><Relationship Id="rId4" Type="http://schemas.openxmlformats.org/officeDocument/2006/relationships/image" Target="../media/image26.jpg"/><Relationship Id="rId5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Relationship Id="rId5" Type="http://schemas.openxmlformats.org/officeDocument/2006/relationships/image" Target="../media/image20.png"/><Relationship Id="rId6" Type="http://schemas.openxmlformats.org/officeDocument/2006/relationships/image" Target="../media/image22.png"/><Relationship Id="rId7" Type="http://schemas.openxmlformats.org/officeDocument/2006/relationships/image" Target="../media/image34.jpg"/><Relationship Id="rId8" Type="http://schemas.openxmlformats.org/officeDocument/2006/relationships/image" Target="../media/image4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"/>
          <p:cNvSpPr txBox="1"/>
          <p:nvPr/>
        </p:nvSpPr>
        <p:spPr>
          <a:xfrm>
            <a:off x="1631464" y="2524016"/>
            <a:ext cx="14905886" cy="28381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Oil Mist Collector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3/12/2024</a:t>
            </a:r>
            <a:endParaRPr/>
          </a:p>
        </p:txBody>
      </p:sp>
      <p:cxnSp>
        <p:nvCxnSpPr>
          <p:cNvPr id="409" name="Google Shape;409;p1"/>
          <p:cNvCxnSpPr/>
          <p:nvPr/>
        </p:nvCxnSpPr>
        <p:spPr>
          <a:xfrm>
            <a:off x="1484924" y="3938970"/>
            <a:ext cx="14905887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10" name="Google Shape;41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1136" y="6529355"/>
            <a:ext cx="2805973" cy="34928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11" name="Google Shape;411;p1"/>
          <p:cNvSpPr txBox="1"/>
          <p:nvPr/>
        </p:nvSpPr>
        <p:spPr>
          <a:xfrm>
            <a:off x="1442928" y="9076544"/>
            <a:ext cx="2263514" cy="7694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Battery</a:t>
            </a:r>
            <a:endParaRPr/>
          </a:p>
        </p:txBody>
      </p:sp>
      <p:pic>
        <p:nvPicPr>
          <p:cNvPr descr="A room with machines and equipment&#10;&#10;Description automatically generated with medium confidence" id="412" name="Google Shape;41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4228" y="4262302"/>
            <a:ext cx="6931949" cy="5198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0"/>
          <p:cNvSpPr txBox="1"/>
          <p:nvPr/>
        </p:nvSpPr>
        <p:spPr>
          <a:xfrm>
            <a:off x="16848052" y="840741"/>
            <a:ext cx="979437" cy="2142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BATTERY</a:t>
            </a:r>
            <a:endParaRPr/>
          </a:p>
        </p:txBody>
      </p:sp>
      <p:pic>
        <p:nvPicPr>
          <p:cNvPr descr="A close-up of a metal surface&#10;&#10;Description automatically generated" id="529" name="Google Shape;52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098" y="1385022"/>
            <a:ext cx="7757160" cy="3980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table&#10;&#10;Description automatically generated" id="530" name="Google Shape;530;p10"/>
          <p:cNvPicPr preferRelativeResize="0"/>
          <p:nvPr/>
        </p:nvPicPr>
        <p:blipFill rotWithShape="1">
          <a:blip r:embed="rId4">
            <a:alphaModFix/>
          </a:blip>
          <a:srcRect b="0" l="0" r="4198" t="14938"/>
          <a:stretch/>
        </p:blipFill>
        <p:spPr>
          <a:xfrm>
            <a:off x="8309130" y="1441090"/>
            <a:ext cx="8755183" cy="419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1" name="Google Shape;531;p10"/>
          <p:cNvCxnSpPr/>
          <p:nvPr/>
        </p:nvCxnSpPr>
        <p:spPr>
          <a:xfrm rot="10800000">
            <a:off x="14422057" y="4401867"/>
            <a:ext cx="792480" cy="1844040"/>
          </a:xfrm>
          <a:prstGeom prst="straightConnector1">
            <a:avLst/>
          </a:prstGeom>
          <a:noFill/>
          <a:ln cap="flat" cmpd="sng" w="57150">
            <a:solidFill>
              <a:srgbClr val="EA0318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32" name="Google Shape;532;p10"/>
          <p:cNvSpPr txBox="1"/>
          <p:nvPr/>
        </p:nvSpPr>
        <p:spPr>
          <a:xfrm>
            <a:off x="13614337" y="6070647"/>
            <a:ext cx="3108960" cy="807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Vibration Dampers</a:t>
            </a:r>
            <a:endParaRPr/>
          </a:p>
        </p:txBody>
      </p:sp>
      <p:pic>
        <p:nvPicPr>
          <p:cNvPr descr="A close-up of a grey rectangular object&#10;&#10;Description automatically generated" id="533" name="Google Shape;533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8298" y="5323887"/>
            <a:ext cx="5947295" cy="3703033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10"/>
          <p:cNvSpPr txBox="1"/>
          <p:nvPr/>
        </p:nvSpPr>
        <p:spPr>
          <a:xfrm>
            <a:off x="304993" y="0"/>
            <a:ext cx="12130269" cy="127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F9F9F"/>
                </a:solidFill>
                <a:latin typeface="Arial"/>
                <a:ea typeface="Arial"/>
                <a:cs typeface="Arial"/>
                <a:sym typeface="Arial"/>
              </a:rPr>
              <a:t>Aluminum Plate Pt.2</a:t>
            </a:r>
            <a:endParaRPr/>
          </a:p>
        </p:txBody>
      </p:sp>
      <p:cxnSp>
        <p:nvCxnSpPr>
          <p:cNvPr id="535" name="Google Shape;535;p10"/>
          <p:cNvCxnSpPr/>
          <p:nvPr/>
        </p:nvCxnSpPr>
        <p:spPr>
          <a:xfrm>
            <a:off x="-68580" y="1303695"/>
            <a:ext cx="8618220" cy="0"/>
          </a:xfrm>
          <a:prstGeom prst="straightConnector1">
            <a:avLst/>
          </a:prstGeom>
          <a:noFill/>
          <a:ln cap="flat" cmpd="sng" w="76200">
            <a:solidFill>
              <a:srgbClr val="EA031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1"/>
          <p:cNvSpPr txBox="1"/>
          <p:nvPr/>
        </p:nvSpPr>
        <p:spPr>
          <a:xfrm>
            <a:off x="16848052" y="840741"/>
            <a:ext cx="979437" cy="2142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BATTERY</a:t>
            </a:r>
            <a:endParaRPr/>
          </a:p>
        </p:txBody>
      </p:sp>
      <p:pic>
        <p:nvPicPr>
          <p:cNvPr descr="A metal pipe with a pink border&#10;&#10;Description automatically generated with medium confidence" id="542" name="Google Shape;542;p11"/>
          <p:cNvPicPr preferRelativeResize="0"/>
          <p:nvPr/>
        </p:nvPicPr>
        <p:blipFill rotWithShape="1">
          <a:blip r:embed="rId3">
            <a:alphaModFix/>
          </a:blip>
          <a:srcRect b="5664" l="26529" r="9181" t="6671"/>
          <a:stretch/>
        </p:blipFill>
        <p:spPr>
          <a:xfrm>
            <a:off x="12347282" y="1491388"/>
            <a:ext cx="5480207" cy="64407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machine&#10;&#10;Description automatically generated" id="543" name="Google Shape;54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8674" y="1898734"/>
            <a:ext cx="5480208" cy="58016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box with a black round object&#10;&#10;Description automatically generated with medium confidence" id="544" name="Google Shape;544;p11"/>
          <p:cNvPicPr preferRelativeResize="0"/>
          <p:nvPr/>
        </p:nvPicPr>
        <p:blipFill rotWithShape="1">
          <a:blip r:embed="rId5">
            <a:alphaModFix/>
          </a:blip>
          <a:srcRect b="4764" l="15525" r="4109" t="3840"/>
          <a:stretch/>
        </p:blipFill>
        <p:spPr>
          <a:xfrm>
            <a:off x="-144905" y="1654631"/>
            <a:ext cx="6669510" cy="6114298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11"/>
          <p:cNvSpPr/>
          <p:nvPr/>
        </p:nvSpPr>
        <p:spPr>
          <a:xfrm>
            <a:off x="5288280" y="6809495"/>
            <a:ext cx="7726680" cy="1960034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1"/>
          </a:solidFill>
          <a:ln cap="flat" cmpd="sng" w="25400">
            <a:solidFill>
              <a:srgbClr val="6304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11"/>
          <p:cNvSpPr/>
          <p:nvPr/>
        </p:nvSpPr>
        <p:spPr>
          <a:xfrm>
            <a:off x="4290060" y="3688080"/>
            <a:ext cx="2324100" cy="3048000"/>
          </a:xfrm>
          <a:prstGeom prst="ellipse">
            <a:avLst/>
          </a:prstGeom>
          <a:noFill/>
          <a:ln cap="flat" cmpd="sng" w="5715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11"/>
          <p:cNvSpPr txBox="1"/>
          <p:nvPr/>
        </p:nvSpPr>
        <p:spPr>
          <a:xfrm>
            <a:off x="304993" y="0"/>
            <a:ext cx="12130269" cy="127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F9F9F"/>
                </a:solidFill>
                <a:latin typeface="Arial"/>
                <a:ea typeface="Arial"/>
                <a:cs typeface="Arial"/>
                <a:sym typeface="Arial"/>
              </a:rPr>
              <a:t>Mist Collector Hose Adapter</a:t>
            </a:r>
            <a:endParaRPr/>
          </a:p>
        </p:txBody>
      </p:sp>
      <p:cxnSp>
        <p:nvCxnSpPr>
          <p:cNvPr id="548" name="Google Shape;548;p11"/>
          <p:cNvCxnSpPr/>
          <p:nvPr/>
        </p:nvCxnSpPr>
        <p:spPr>
          <a:xfrm>
            <a:off x="-68580" y="1303695"/>
            <a:ext cx="8618220" cy="0"/>
          </a:xfrm>
          <a:prstGeom prst="straightConnector1">
            <a:avLst/>
          </a:prstGeom>
          <a:noFill/>
          <a:ln cap="flat" cmpd="sng" w="76200">
            <a:solidFill>
              <a:srgbClr val="EA031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2"/>
          <p:cNvSpPr txBox="1"/>
          <p:nvPr/>
        </p:nvSpPr>
        <p:spPr>
          <a:xfrm>
            <a:off x="16848052" y="840741"/>
            <a:ext cx="979437" cy="2142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BATTERY</a:t>
            </a:r>
            <a:endParaRPr/>
          </a:p>
        </p:txBody>
      </p:sp>
      <p:pic>
        <p:nvPicPr>
          <p:cNvPr descr="A pink and grey object with a heart&#10;&#10;Description automatically generated with medium confidence" id="555" name="Google Shape;555;p12"/>
          <p:cNvPicPr preferRelativeResize="0"/>
          <p:nvPr/>
        </p:nvPicPr>
        <p:blipFill rotWithShape="1">
          <a:blip r:embed="rId3">
            <a:alphaModFix/>
          </a:blip>
          <a:srcRect b="0" l="12126" r="0" t="0"/>
          <a:stretch/>
        </p:blipFill>
        <p:spPr>
          <a:xfrm>
            <a:off x="5951220" y="1054963"/>
            <a:ext cx="8092439" cy="35767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6" name="Google Shape;556;p12"/>
          <p:cNvCxnSpPr/>
          <p:nvPr/>
        </p:nvCxnSpPr>
        <p:spPr>
          <a:xfrm flipH="1">
            <a:off x="11215417" y="1363921"/>
            <a:ext cx="602335" cy="1059025"/>
          </a:xfrm>
          <a:prstGeom prst="straightConnector1">
            <a:avLst/>
          </a:prstGeom>
          <a:noFill/>
          <a:ln cap="flat" cmpd="sng" w="57150">
            <a:solidFill>
              <a:srgbClr val="EA0318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57" name="Google Shape;557;p12"/>
          <p:cNvCxnSpPr/>
          <p:nvPr/>
        </p:nvCxnSpPr>
        <p:spPr>
          <a:xfrm flipH="1">
            <a:off x="12780010" y="2407534"/>
            <a:ext cx="650234" cy="867614"/>
          </a:xfrm>
          <a:prstGeom prst="straightConnector1">
            <a:avLst/>
          </a:prstGeom>
          <a:noFill/>
          <a:ln cap="flat" cmpd="sng" w="57150">
            <a:solidFill>
              <a:srgbClr val="EA0318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58" name="Google Shape;558;p12"/>
          <p:cNvCxnSpPr/>
          <p:nvPr/>
        </p:nvCxnSpPr>
        <p:spPr>
          <a:xfrm rot="10800000">
            <a:off x="13032856" y="3517900"/>
            <a:ext cx="1736440" cy="87614"/>
          </a:xfrm>
          <a:prstGeom prst="straightConnector1">
            <a:avLst/>
          </a:prstGeom>
          <a:noFill/>
          <a:ln cap="flat" cmpd="sng" w="57150">
            <a:solidFill>
              <a:srgbClr val="EA0318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59" name="Google Shape;559;p12"/>
          <p:cNvCxnSpPr/>
          <p:nvPr/>
        </p:nvCxnSpPr>
        <p:spPr>
          <a:xfrm rot="10800000">
            <a:off x="10061448" y="4206240"/>
            <a:ext cx="1153969" cy="425463"/>
          </a:xfrm>
          <a:prstGeom prst="straightConnector1">
            <a:avLst/>
          </a:prstGeom>
          <a:noFill/>
          <a:ln cap="flat" cmpd="sng" w="57150">
            <a:solidFill>
              <a:srgbClr val="EA0318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60" name="Google Shape;560;p12"/>
          <p:cNvSpPr/>
          <p:nvPr/>
        </p:nvSpPr>
        <p:spPr>
          <a:xfrm>
            <a:off x="12836326" y="1988212"/>
            <a:ext cx="1400535" cy="503499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254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Hose Clamp</a:t>
            </a:r>
            <a:endParaRPr/>
          </a:p>
        </p:txBody>
      </p:sp>
      <p:sp>
        <p:nvSpPr>
          <p:cNvPr id="561" name="Google Shape;561;p12"/>
          <p:cNvSpPr/>
          <p:nvPr/>
        </p:nvSpPr>
        <p:spPr>
          <a:xfrm>
            <a:off x="11717585" y="947852"/>
            <a:ext cx="1712659" cy="503499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254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Cinching Straps</a:t>
            </a:r>
            <a:endParaRPr/>
          </a:p>
        </p:txBody>
      </p:sp>
      <p:sp>
        <p:nvSpPr>
          <p:cNvPr id="562" name="Google Shape;562;p12"/>
          <p:cNvSpPr/>
          <p:nvPr/>
        </p:nvSpPr>
        <p:spPr>
          <a:xfrm>
            <a:off x="14527355" y="3353764"/>
            <a:ext cx="1977565" cy="503499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254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EPDM Foam Strip</a:t>
            </a:r>
            <a:endParaRPr/>
          </a:p>
        </p:txBody>
      </p:sp>
      <p:pic>
        <p:nvPicPr>
          <p:cNvPr descr="A black object with three holes&#10;&#10;Description automatically generated" id="563" name="Google Shape;563;p12"/>
          <p:cNvPicPr preferRelativeResize="0"/>
          <p:nvPr/>
        </p:nvPicPr>
        <p:blipFill rotWithShape="1">
          <a:blip r:embed="rId4">
            <a:alphaModFix/>
          </a:blip>
          <a:srcRect b="6212" l="21540" r="17463" t="6515"/>
          <a:stretch/>
        </p:blipFill>
        <p:spPr>
          <a:xfrm>
            <a:off x="1216968" y="4624857"/>
            <a:ext cx="3992513" cy="43308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rawing of a wheel and a diagram&#10;&#10;Description automatically generated" id="564" name="Google Shape;56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42019" y="4689032"/>
            <a:ext cx="9194413" cy="4202512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12"/>
          <p:cNvSpPr/>
          <p:nvPr/>
        </p:nvSpPr>
        <p:spPr>
          <a:xfrm>
            <a:off x="10556621" y="4525701"/>
            <a:ext cx="1400535" cy="503499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254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Rubber gasket</a:t>
            </a:r>
            <a:endParaRPr/>
          </a:p>
        </p:txBody>
      </p:sp>
      <p:sp>
        <p:nvSpPr>
          <p:cNvPr id="566" name="Google Shape;566;p12"/>
          <p:cNvSpPr txBox="1"/>
          <p:nvPr/>
        </p:nvSpPr>
        <p:spPr>
          <a:xfrm>
            <a:off x="4819693" y="6637481"/>
            <a:ext cx="3648300" cy="21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-3D Print Short Term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-Fabricate out of Aluminum Long Term</a:t>
            </a:r>
            <a:endParaRPr/>
          </a:p>
        </p:txBody>
      </p:sp>
      <p:sp>
        <p:nvSpPr>
          <p:cNvPr id="567" name="Google Shape;567;p12"/>
          <p:cNvSpPr txBox="1"/>
          <p:nvPr/>
        </p:nvSpPr>
        <p:spPr>
          <a:xfrm>
            <a:off x="134968" y="-119800"/>
            <a:ext cx="12130200" cy="12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F9F9F"/>
                </a:solidFill>
                <a:latin typeface="Arial"/>
                <a:ea typeface="Arial"/>
                <a:cs typeface="Arial"/>
                <a:sym typeface="Arial"/>
              </a:rPr>
              <a:t>Adapter Setup</a:t>
            </a:r>
            <a:endParaRPr/>
          </a:p>
        </p:txBody>
      </p:sp>
      <p:cxnSp>
        <p:nvCxnSpPr>
          <p:cNvPr id="568" name="Google Shape;568;p12"/>
          <p:cNvCxnSpPr/>
          <p:nvPr/>
        </p:nvCxnSpPr>
        <p:spPr>
          <a:xfrm>
            <a:off x="-68580" y="1303695"/>
            <a:ext cx="8618220" cy="0"/>
          </a:xfrm>
          <a:prstGeom prst="straightConnector1">
            <a:avLst/>
          </a:prstGeom>
          <a:noFill/>
          <a:ln cap="flat" cmpd="sng" w="76200">
            <a:solidFill>
              <a:srgbClr val="EA031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 close-up of a metal object&#10;&#10;Description automatically generated" id="569" name="Google Shape;569;p12"/>
          <p:cNvPicPr preferRelativeResize="0"/>
          <p:nvPr/>
        </p:nvPicPr>
        <p:blipFill rotWithShape="1">
          <a:blip r:embed="rId6">
            <a:alphaModFix/>
          </a:blip>
          <a:srcRect b="0" l="2453" r="5585" t="0"/>
          <a:stretch/>
        </p:blipFill>
        <p:spPr>
          <a:xfrm>
            <a:off x="4338780" y="1593843"/>
            <a:ext cx="4909818" cy="3095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/>
          <p:nvPr/>
        </p:nvSpPr>
        <p:spPr>
          <a:xfrm>
            <a:off x="16848052" y="840741"/>
            <a:ext cx="979437" cy="2142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BATTERY</a:t>
            </a:r>
            <a:endParaRPr/>
          </a:p>
        </p:txBody>
      </p:sp>
      <p:pic>
        <p:nvPicPr>
          <p:cNvPr descr="A close-up of a door&#10;&#10;Description automatically generated" id="576" name="Google Shape;57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58086" y="1601358"/>
            <a:ext cx="4279269" cy="62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etal object with holes&#10;&#10;Description automatically generated" id="577" name="Google Shape;57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67769" y="1601358"/>
            <a:ext cx="8522421" cy="6212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8" name="Google Shape;578;p13"/>
          <p:cNvCxnSpPr/>
          <p:nvPr/>
        </p:nvCxnSpPr>
        <p:spPr>
          <a:xfrm>
            <a:off x="15645130" y="3002280"/>
            <a:ext cx="0" cy="1705428"/>
          </a:xfrm>
          <a:prstGeom prst="straightConnector1">
            <a:avLst/>
          </a:prstGeom>
          <a:noFill/>
          <a:ln cap="flat" cmpd="sng" w="57150">
            <a:solidFill>
              <a:srgbClr val="EA0318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79" name="Google Shape;579;p13"/>
          <p:cNvSpPr/>
          <p:nvPr/>
        </p:nvSpPr>
        <p:spPr>
          <a:xfrm>
            <a:off x="14967722" y="2590510"/>
            <a:ext cx="1598158" cy="503499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254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 Slot Screws</a:t>
            </a:r>
            <a:endParaRPr/>
          </a:p>
        </p:txBody>
      </p:sp>
      <p:pic>
        <p:nvPicPr>
          <p:cNvPr descr="A machine with pipes and wires&#10;&#10;Description automatically generated with medium confidence" id="580" name="Google Shape;580;p13"/>
          <p:cNvPicPr preferRelativeResize="0"/>
          <p:nvPr/>
        </p:nvPicPr>
        <p:blipFill rotWithShape="1">
          <a:blip r:embed="rId5">
            <a:alphaModFix/>
          </a:blip>
          <a:srcRect b="-8712" l="13906" r="58139" t="26514"/>
          <a:stretch/>
        </p:blipFill>
        <p:spPr>
          <a:xfrm>
            <a:off x="625033" y="1470660"/>
            <a:ext cx="3520133" cy="776289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13"/>
          <p:cNvSpPr/>
          <p:nvPr/>
        </p:nvSpPr>
        <p:spPr>
          <a:xfrm>
            <a:off x="1592619" y="8221980"/>
            <a:ext cx="1584960" cy="52578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25400">
            <a:solidFill>
              <a:srgbClr val="4B4B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Location</a:t>
            </a:r>
            <a:endParaRPr/>
          </a:p>
        </p:txBody>
      </p:sp>
      <p:cxnSp>
        <p:nvCxnSpPr>
          <p:cNvPr id="582" name="Google Shape;582;p13"/>
          <p:cNvCxnSpPr>
            <a:stCxn id="581" idx="0"/>
          </p:cNvCxnSpPr>
          <p:nvPr/>
        </p:nvCxnSpPr>
        <p:spPr>
          <a:xfrm flipH="1" rot="10800000">
            <a:off x="2385099" y="6195180"/>
            <a:ext cx="349200" cy="2026800"/>
          </a:xfrm>
          <a:prstGeom prst="straightConnector1">
            <a:avLst/>
          </a:prstGeom>
          <a:noFill/>
          <a:ln cap="flat" cmpd="sng" w="57150">
            <a:solidFill>
              <a:srgbClr val="EA0318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83" name="Google Shape;583;p13"/>
          <p:cNvCxnSpPr/>
          <p:nvPr/>
        </p:nvCxnSpPr>
        <p:spPr>
          <a:xfrm rot="10800000">
            <a:off x="2610366" y="2339004"/>
            <a:ext cx="378430" cy="3825914"/>
          </a:xfrm>
          <a:prstGeom prst="straightConnector1">
            <a:avLst/>
          </a:prstGeom>
          <a:noFill/>
          <a:ln cap="flat" cmpd="sng" w="57150">
            <a:solidFill>
              <a:srgbClr val="EA031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84" name="Google Shape;584;p13"/>
          <p:cNvCxnSpPr/>
          <p:nvPr/>
        </p:nvCxnSpPr>
        <p:spPr>
          <a:xfrm rot="10800000">
            <a:off x="2207260" y="2265680"/>
            <a:ext cx="337899" cy="3899238"/>
          </a:xfrm>
          <a:prstGeom prst="straightConnector1">
            <a:avLst/>
          </a:prstGeom>
          <a:noFill/>
          <a:ln cap="flat" cmpd="sng" w="57150">
            <a:solidFill>
              <a:srgbClr val="EA031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585" name="Google Shape;585;p13"/>
          <p:cNvSpPr txBox="1"/>
          <p:nvPr/>
        </p:nvSpPr>
        <p:spPr>
          <a:xfrm>
            <a:off x="304993" y="0"/>
            <a:ext cx="12130269" cy="127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F9F9F"/>
                </a:solidFill>
                <a:latin typeface="Arial"/>
                <a:ea typeface="Arial"/>
                <a:cs typeface="Arial"/>
                <a:sym typeface="Arial"/>
              </a:rPr>
              <a:t>Wire/Hoses Clip Setup</a:t>
            </a:r>
            <a:endParaRPr/>
          </a:p>
        </p:txBody>
      </p:sp>
      <p:cxnSp>
        <p:nvCxnSpPr>
          <p:cNvPr id="586" name="Google Shape;586;p13"/>
          <p:cNvCxnSpPr/>
          <p:nvPr/>
        </p:nvCxnSpPr>
        <p:spPr>
          <a:xfrm>
            <a:off x="-68580" y="1303695"/>
            <a:ext cx="8618220" cy="0"/>
          </a:xfrm>
          <a:prstGeom prst="straightConnector1">
            <a:avLst/>
          </a:prstGeom>
          <a:noFill/>
          <a:ln cap="flat" cmpd="sng" w="76200">
            <a:solidFill>
              <a:srgbClr val="EA031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4"/>
          <p:cNvSpPr txBox="1"/>
          <p:nvPr/>
        </p:nvSpPr>
        <p:spPr>
          <a:xfrm>
            <a:off x="16848052" y="840741"/>
            <a:ext cx="979437" cy="2142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BATTERY</a:t>
            </a:r>
            <a:endParaRPr/>
          </a:p>
        </p:txBody>
      </p:sp>
      <p:pic>
        <p:nvPicPr>
          <p:cNvPr descr="A close-up of a pipe&#10;&#10;Description automatically generated" id="593" name="Google Shape;593;p14"/>
          <p:cNvPicPr preferRelativeResize="0"/>
          <p:nvPr/>
        </p:nvPicPr>
        <p:blipFill rotWithShape="1">
          <a:blip r:embed="rId3">
            <a:alphaModFix/>
          </a:blip>
          <a:srcRect b="0" l="17469" r="9760" t="0"/>
          <a:stretch/>
        </p:blipFill>
        <p:spPr>
          <a:xfrm>
            <a:off x="10520680" y="1915159"/>
            <a:ext cx="7269480" cy="55081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machine&#10;&#10;Description automatically generated" id="594" name="Google Shape;594;p14"/>
          <p:cNvPicPr preferRelativeResize="0"/>
          <p:nvPr/>
        </p:nvPicPr>
        <p:blipFill rotWithShape="1">
          <a:blip r:embed="rId4">
            <a:alphaModFix/>
          </a:blip>
          <a:srcRect b="0" l="11883" r="3049" t="0"/>
          <a:stretch/>
        </p:blipFill>
        <p:spPr>
          <a:xfrm>
            <a:off x="91440" y="2147008"/>
            <a:ext cx="10203180" cy="504445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14"/>
          <p:cNvSpPr txBox="1"/>
          <p:nvPr/>
        </p:nvSpPr>
        <p:spPr>
          <a:xfrm>
            <a:off x="304993" y="0"/>
            <a:ext cx="12130269" cy="127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F9F9F"/>
                </a:solidFill>
                <a:latin typeface="Arial"/>
                <a:ea typeface="Arial"/>
                <a:cs typeface="Arial"/>
                <a:sym typeface="Arial"/>
              </a:rPr>
              <a:t>Installation &amp; Hose Attachment</a:t>
            </a:r>
            <a:endParaRPr/>
          </a:p>
        </p:txBody>
      </p:sp>
      <p:cxnSp>
        <p:nvCxnSpPr>
          <p:cNvPr id="596" name="Google Shape;596;p14"/>
          <p:cNvCxnSpPr/>
          <p:nvPr/>
        </p:nvCxnSpPr>
        <p:spPr>
          <a:xfrm>
            <a:off x="-68580" y="1303695"/>
            <a:ext cx="8618220" cy="0"/>
          </a:xfrm>
          <a:prstGeom prst="straightConnector1">
            <a:avLst/>
          </a:prstGeom>
          <a:noFill/>
          <a:ln cap="flat" cmpd="sng" w="76200">
            <a:solidFill>
              <a:srgbClr val="EA031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5"/>
          <p:cNvSpPr txBox="1"/>
          <p:nvPr/>
        </p:nvSpPr>
        <p:spPr>
          <a:xfrm>
            <a:off x="16848052" y="840741"/>
            <a:ext cx="979437" cy="2142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BATTERY</a:t>
            </a:r>
            <a:endParaRPr/>
          </a:p>
        </p:txBody>
      </p:sp>
      <p:pic>
        <p:nvPicPr>
          <p:cNvPr descr="A diagram of a machine&#10;&#10;Description automatically generated" id="603" name="Google Shape;603;p15"/>
          <p:cNvPicPr preferRelativeResize="0"/>
          <p:nvPr/>
        </p:nvPicPr>
        <p:blipFill rotWithShape="1">
          <a:blip r:embed="rId3">
            <a:alphaModFix/>
          </a:blip>
          <a:srcRect b="-916" l="0" r="0" t="50617"/>
          <a:stretch/>
        </p:blipFill>
        <p:spPr>
          <a:xfrm>
            <a:off x="-21213" y="2093508"/>
            <a:ext cx="8962013" cy="58713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ilver cart with blue wheels&#10;&#10;Description automatically generated" id="604" name="Google Shape;60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9824850" y="794076"/>
            <a:ext cx="7431717" cy="7095688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15"/>
          <p:cNvSpPr txBox="1"/>
          <p:nvPr/>
        </p:nvSpPr>
        <p:spPr>
          <a:xfrm>
            <a:off x="10774912" y="7410625"/>
            <a:ext cx="5029200" cy="624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Aluminum platform truck</a:t>
            </a:r>
            <a:endParaRPr/>
          </a:p>
        </p:txBody>
      </p:sp>
      <p:sp>
        <p:nvSpPr>
          <p:cNvPr id="606" name="Google Shape;606;p15"/>
          <p:cNvSpPr txBox="1"/>
          <p:nvPr/>
        </p:nvSpPr>
        <p:spPr>
          <a:xfrm>
            <a:off x="304993" y="0"/>
            <a:ext cx="12130269" cy="127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F9F9F"/>
                </a:solidFill>
                <a:latin typeface="Arial"/>
                <a:ea typeface="Arial"/>
                <a:cs typeface="Arial"/>
                <a:sym typeface="Arial"/>
              </a:rPr>
              <a:t>Cart Setup</a:t>
            </a:r>
            <a:endParaRPr/>
          </a:p>
        </p:txBody>
      </p:sp>
      <p:cxnSp>
        <p:nvCxnSpPr>
          <p:cNvPr id="607" name="Google Shape;607;p15"/>
          <p:cNvCxnSpPr/>
          <p:nvPr/>
        </p:nvCxnSpPr>
        <p:spPr>
          <a:xfrm>
            <a:off x="-68580" y="1303695"/>
            <a:ext cx="8618220" cy="0"/>
          </a:xfrm>
          <a:prstGeom prst="straightConnector1">
            <a:avLst/>
          </a:prstGeom>
          <a:noFill/>
          <a:ln cap="flat" cmpd="sng" w="76200">
            <a:solidFill>
              <a:srgbClr val="EA031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6"/>
          <p:cNvSpPr txBox="1"/>
          <p:nvPr/>
        </p:nvSpPr>
        <p:spPr>
          <a:xfrm>
            <a:off x="16848052" y="840741"/>
            <a:ext cx="979437" cy="2142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BATTERY</a:t>
            </a:r>
            <a:endParaRPr/>
          </a:p>
        </p:txBody>
      </p:sp>
      <p:pic>
        <p:nvPicPr>
          <p:cNvPr descr="A collage of a hand holding a urinal&#10;&#10;Description automatically generated" id="614" name="Google Shape;61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2551" y="1584862"/>
            <a:ext cx="4868775" cy="6888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ook with text on it&#10;&#10;Description automatically generated" id="615" name="Google Shape;615;p16"/>
          <p:cNvPicPr preferRelativeResize="0"/>
          <p:nvPr/>
        </p:nvPicPr>
        <p:blipFill rotWithShape="1">
          <a:blip r:embed="rId4">
            <a:alphaModFix/>
          </a:blip>
          <a:srcRect b="38073" l="25421" r="14179" t="15406"/>
          <a:stretch/>
        </p:blipFill>
        <p:spPr>
          <a:xfrm>
            <a:off x="9116752" y="1273215"/>
            <a:ext cx="6865620" cy="721083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616" name="Google Shape;616;p16"/>
          <p:cNvSpPr/>
          <p:nvPr/>
        </p:nvSpPr>
        <p:spPr>
          <a:xfrm>
            <a:off x="9304020" y="4968241"/>
            <a:ext cx="6454140" cy="9906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16"/>
          <p:cNvSpPr txBox="1"/>
          <p:nvPr/>
        </p:nvSpPr>
        <p:spPr>
          <a:xfrm>
            <a:off x="6704131" y="4892041"/>
            <a:ext cx="2506255" cy="10744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Check filters every 6 months</a:t>
            </a:r>
            <a:endParaRPr/>
          </a:p>
        </p:txBody>
      </p:sp>
      <p:sp>
        <p:nvSpPr>
          <p:cNvPr id="618" name="Google Shape;618;p16"/>
          <p:cNvSpPr txBox="1"/>
          <p:nvPr/>
        </p:nvSpPr>
        <p:spPr>
          <a:xfrm>
            <a:off x="304993" y="0"/>
            <a:ext cx="12130269" cy="127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F9F9F"/>
                </a:solidFill>
                <a:latin typeface="Arial"/>
                <a:ea typeface="Arial"/>
                <a:cs typeface="Arial"/>
                <a:sym typeface="Arial"/>
              </a:rPr>
              <a:t>Mist Collector Maintenance</a:t>
            </a:r>
            <a:endParaRPr/>
          </a:p>
        </p:txBody>
      </p:sp>
      <p:cxnSp>
        <p:nvCxnSpPr>
          <p:cNvPr id="619" name="Google Shape;619;p16"/>
          <p:cNvCxnSpPr/>
          <p:nvPr/>
        </p:nvCxnSpPr>
        <p:spPr>
          <a:xfrm>
            <a:off x="-68580" y="1303695"/>
            <a:ext cx="8618220" cy="0"/>
          </a:xfrm>
          <a:prstGeom prst="straightConnector1">
            <a:avLst/>
          </a:prstGeom>
          <a:noFill/>
          <a:ln cap="flat" cmpd="sng" w="76200">
            <a:solidFill>
              <a:srgbClr val="EA031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mputer generated image of a machine&#10;&#10;Description automatically generated" id="417" name="Google Shape;41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7642" y="1280115"/>
            <a:ext cx="4935218" cy="67799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white box&#10;&#10;Description automatically generated" id="418" name="Google Shape;41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4180" y="1554435"/>
            <a:ext cx="9821307" cy="59603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chine on a cart in a factory&#10;&#10;Description automatically generated" id="419" name="Google Shape;41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38789"/>
            <a:ext cx="6753860" cy="704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"/>
          <p:cNvSpPr txBox="1"/>
          <p:nvPr/>
        </p:nvSpPr>
        <p:spPr>
          <a:xfrm>
            <a:off x="16848052" y="840741"/>
            <a:ext cx="979437" cy="2142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BATTERY</a:t>
            </a:r>
            <a:endParaRPr/>
          </a:p>
        </p:txBody>
      </p:sp>
      <p:pic>
        <p:nvPicPr>
          <p:cNvPr descr="A room with machines and equipment&#10;&#10;Description automatically generated with medium confidence" id="426" name="Google Shape;42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55193" y="2445838"/>
            <a:ext cx="6319761" cy="4739821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"/>
          <p:cNvSpPr txBox="1"/>
          <p:nvPr/>
        </p:nvSpPr>
        <p:spPr>
          <a:xfrm>
            <a:off x="6936105" y="1425026"/>
            <a:ext cx="3704590" cy="9213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 u="sng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Current Situation</a:t>
            </a:r>
            <a:endParaRPr/>
          </a:p>
        </p:txBody>
      </p:sp>
      <p:pic>
        <p:nvPicPr>
          <p:cNvPr descr="A machine with a tape measure&#10;&#10;Description automatically generated" id="428" name="Google Shape;42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52787" y="2342967"/>
            <a:ext cx="6594082" cy="4945561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"/>
          <p:cNvSpPr txBox="1"/>
          <p:nvPr/>
        </p:nvSpPr>
        <p:spPr>
          <a:xfrm>
            <a:off x="304993" y="0"/>
            <a:ext cx="12130269" cy="127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F9F9F"/>
                </a:solidFill>
                <a:latin typeface="Arial"/>
                <a:ea typeface="Arial"/>
                <a:cs typeface="Arial"/>
                <a:sym typeface="Arial"/>
              </a:rPr>
              <a:t>Overview</a:t>
            </a:r>
            <a:endParaRPr/>
          </a:p>
        </p:txBody>
      </p:sp>
      <p:cxnSp>
        <p:nvCxnSpPr>
          <p:cNvPr id="430" name="Google Shape;430;p3"/>
          <p:cNvCxnSpPr/>
          <p:nvPr/>
        </p:nvCxnSpPr>
        <p:spPr>
          <a:xfrm>
            <a:off x="-68580" y="1303695"/>
            <a:ext cx="8618220" cy="0"/>
          </a:xfrm>
          <a:prstGeom prst="straightConnector1">
            <a:avLst/>
          </a:prstGeom>
          <a:noFill/>
          <a:ln cap="flat" cmpd="sng" w="76200">
            <a:solidFill>
              <a:srgbClr val="EA031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 machine with pipes and wires&#10;&#10;Description automatically generated with medium confidence" id="431" name="Google Shape;43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05366" y="2278380"/>
            <a:ext cx="7021452" cy="526608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"/>
          <p:cNvSpPr/>
          <p:nvPr/>
        </p:nvSpPr>
        <p:spPr>
          <a:xfrm>
            <a:off x="7762875" y="3840480"/>
            <a:ext cx="554355" cy="39624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3"/>
          <p:cNvSpPr/>
          <p:nvPr/>
        </p:nvSpPr>
        <p:spPr>
          <a:xfrm>
            <a:off x="7927348" y="6995160"/>
            <a:ext cx="426720" cy="50673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"/>
          <p:cNvSpPr txBox="1"/>
          <p:nvPr/>
        </p:nvSpPr>
        <p:spPr>
          <a:xfrm>
            <a:off x="16848052" y="840741"/>
            <a:ext cx="979437" cy="2142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BATTERY</a:t>
            </a:r>
            <a:endParaRPr/>
          </a:p>
        </p:txBody>
      </p:sp>
      <p:sp>
        <p:nvSpPr>
          <p:cNvPr id="440" name="Google Shape;440;p4"/>
          <p:cNvSpPr txBox="1"/>
          <p:nvPr/>
        </p:nvSpPr>
        <p:spPr>
          <a:xfrm>
            <a:off x="304993" y="0"/>
            <a:ext cx="12130269" cy="127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F9F9F"/>
                </a:solidFill>
                <a:latin typeface="Arial"/>
                <a:ea typeface="Arial"/>
                <a:cs typeface="Arial"/>
                <a:sym typeface="Arial"/>
              </a:rPr>
              <a:t>Overview</a:t>
            </a:r>
            <a:endParaRPr/>
          </a:p>
        </p:txBody>
      </p:sp>
      <p:sp>
        <p:nvSpPr>
          <p:cNvPr id="441" name="Google Shape;441;p4"/>
          <p:cNvSpPr txBox="1"/>
          <p:nvPr/>
        </p:nvSpPr>
        <p:spPr>
          <a:xfrm>
            <a:off x="304993" y="3211830"/>
            <a:ext cx="7008737" cy="2583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-342931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Modify space above cathode presses to place Mist Collector</a:t>
            </a:r>
            <a:endParaRPr/>
          </a:p>
          <a:p>
            <a:pPr indent="-342931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Custom 2in to 6in hose adapter</a:t>
            </a:r>
            <a:endParaRPr/>
          </a:p>
          <a:p>
            <a:pPr indent="-342931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Hose/cable management between doors</a:t>
            </a:r>
            <a:endParaRPr/>
          </a:p>
          <a:p>
            <a:pPr indent="-342931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Cart for oil collection</a:t>
            </a:r>
            <a:endParaRPr/>
          </a:p>
          <a:p>
            <a:pPr indent="-201930" lvl="0" marL="34290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A machine with a glass door and a glass door&#10;&#10;Description automatically generated with medium confidence" id="442" name="Google Shape;442;p4"/>
          <p:cNvPicPr preferRelativeResize="0"/>
          <p:nvPr/>
        </p:nvPicPr>
        <p:blipFill rotWithShape="1">
          <a:blip r:embed="rId3">
            <a:alphaModFix/>
          </a:blip>
          <a:srcRect b="0" l="9394" r="2787" t="1592"/>
          <a:stretch/>
        </p:blipFill>
        <p:spPr>
          <a:xfrm>
            <a:off x="7929391" y="220980"/>
            <a:ext cx="8042018" cy="8698182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"/>
          <p:cNvSpPr txBox="1"/>
          <p:nvPr/>
        </p:nvSpPr>
        <p:spPr>
          <a:xfrm>
            <a:off x="1278200" y="2228270"/>
            <a:ext cx="4228907" cy="12020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u="sng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Proposed Solution</a:t>
            </a:r>
            <a:endParaRPr/>
          </a:p>
        </p:txBody>
      </p:sp>
      <p:cxnSp>
        <p:nvCxnSpPr>
          <p:cNvPr id="444" name="Google Shape;444;p4"/>
          <p:cNvCxnSpPr/>
          <p:nvPr/>
        </p:nvCxnSpPr>
        <p:spPr>
          <a:xfrm>
            <a:off x="-68580" y="1303695"/>
            <a:ext cx="8618220" cy="0"/>
          </a:xfrm>
          <a:prstGeom prst="straightConnector1">
            <a:avLst/>
          </a:prstGeom>
          <a:noFill/>
          <a:ln cap="flat" cmpd="sng" w="76200">
            <a:solidFill>
              <a:srgbClr val="EA031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"/>
          <p:cNvSpPr txBox="1"/>
          <p:nvPr/>
        </p:nvSpPr>
        <p:spPr>
          <a:xfrm>
            <a:off x="16848052" y="840741"/>
            <a:ext cx="979437" cy="2142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BATTERY</a:t>
            </a:r>
            <a:endParaRPr/>
          </a:p>
        </p:txBody>
      </p:sp>
      <p:pic>
        <p:nvPicPr>
          <p:cNvPr descr="A screenshot of a computer screen&#10;&#10;Description automatically generated" id="451" name="Google Shape;45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520" y="1415367"/>
            <a:ext cx="15765780" cy="70039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2" name="Google Shape;452;p5"/>
          <p:cNvCxnSpPr/>
          <p:nvPr/>
        </p:nvCxnSpPr>
        <p:spPr>
          <a:xfrm>
            <a:off x="0" y="1303695"/>
            <a:ext cx="8549640" cy="0"/>
          </a:xfrm>
          <a:prstGeom prst="straightConnector1">
            <a:avLst/>
          </a:prstGeom>
          <a:noFill/>
          <a:ln cap="flat" cmpd="sng" w="76200">
            <a:solidFill>
              <a:srgbClr val="EA031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3" name="Google Shape;453;p5"/>
          <p:cNvSpPr txBox="1"/>
          <p:nvPr/>
        </p:nvSpPr>
        <p:spPr>
          <a:xfrm>
            <a:off x="304993" y="0"/>
            <a:ext cx="12130269" cy="127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F9F9F"/>
                </a:solidFill>
                <a:latin typeface="Arial"/>
                <a:ea typeface="Arial"/>
                <a:cs typeface="Arial"/>
                <a:sym typeface="Arial"/>
              </a:rPr>
              <a:t>Timeline</a:t>
            </a:r>
            <a:endParaRPr/>
          </a:p>
        </p:txBody>
      </p:sp>
      <p:cxnSp>
        <p:nvCxnSpPr>
          <p:cNvPr id="454" name="Google Shape;454;p5"/>
          <p:cNvCxnSpPr/>
          <p:nvPr/>
        </p:nvCxnSpPr>
        <p:spPr>
          <a:xfrm>
            <a:off x="-68580" y="1303695"/>
            <a:ext cx="8618220" cy="0"/>
          </a:xfrm>
          <a:prstGeom prst="straightConnector1">
            <a:avLst/>
          </a:prstGeom>
          <a:noFill/>
          <a:ln cap="flat" cmpd="sng" w="76200">
            <a:solidFill>
              <a:srgbClr val="EA031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"/>
          <p:cNvSpPr txBox="1"/>
          <p:nvPr/>
        </p:nvSpPr>
        <p:spPr>
          <a:xfrm>
            <a:off x="16848052" y="840741"/>
            <a:ext cx="979437" cy="2142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BATTERY</a:t>
            </a:r>
            <a:endParaRPr/>
          </a:p>
        </p:txBody>
      </p:sp>
      <p:pic>
        <p:nvPicPr>
          <p:cNvPr descr="A machine with a green hose&#10;&#10;Description automatically generated" id="461" name="Google Shape;461;p6"/>
          <p:cNvPicPr preferRelativeResize="0"/>
          <p:nvPr/>
        </p:nvPicPr>
        <p:blipFill rotWithShape="1">
          <a:blip r:embed="rId3">
            <a:alphaModFix/>
          </a:blip>
          <a:srcRect b="0" l="5776" r="0" t="0"/>
          <a:stretch/>
        </p:blipFill>
        <p:spPr>
          <a:xfrm>
            <a:off x="7876557" y="732950"/>
            <a:ext cx="5433060" cy="42408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green and black wire&#10;&#10;Description automatically generated" id="462" name="Google Shape;46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03540" y="5002867"/>
            <a:ext cx="8813390" cy="3848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tape measure on a machine&#10;&#10;Description automatically generated" id="463" name="Google Shape;463;p6"/>
          <p:cNvPicPr preferRelativeResize="0"/>
          <p:nvPr/>
        </p:nvPicPr>
        <p:blipFill rotWithShape="1">
          <a:blip r:embed="rId5">
            <a:alphaModFix/>
          </a:blip>
          <a:srcRect b="31212" l="0" r="0" t="0"/>
          <a:stretch/>
        </p:blipFill>
        <p:spPr>
          <a:xfrm>
            <a:off x="127410" y="4928377"/>
            <a:ext cx="7603258" cy="39225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machine&#10;&#10;Description automatically generated" id="464" name="Google Shape;464;p6"/>
          <p:cNvPicPr preferRelativeResize="0"/>
          <p:nvPr/>
        </p:nvPicPr>
        <p:blipFill rotWithShape="1">
          <a:blip r:embed="rId6">
            <a:alphaModFix/>
          </a:blip>
          <a:srcRect b="0" l="29167" r="18396" t="0"/>
          <a:stretch/>
        </p:blipFill>
        <p:spPr>
          <a:xfrm rot="5400000">
            <a:off x="2370080" y="843369"/>
            <a:ext cx="3295095" cy="4712974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6"/>
          <p:cNvSpPr/>
          <p:nvPr/>
        </p:nvSpPr>
        <p:spPr>
          <a:xfrm>
            <a:off x="2881289" y="4583901"/>
            <a:ext cx="2095500" cy="508919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254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Current</a:t>
            </a: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10288065" y="4701625"/>
            <a:ext cx="2095500" cy="508919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254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Proposed</a:t>
            </a:r>
            <a:endParaRPr/>
          </a:p>
        </p:txBody>
      </p:sp>
      <p:sp>
        <p:nvSpPr>
          <p:cNvPr id="467" name="Google Shape;467;p6"/>
          <p:cNvSpPr txBox="1"/>
          <p:nvPr/>
        </p:nvSpPr>
        <p:spPr>
          <a:xfrm>
            <a:off x="13309617" y="1629507"/>
            <a:ext cx="5256735" cy="3291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Modify Plexiglass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Install crossbar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Install 1/4in thick Alu. plate</a:t>
            </a:r>
            <a:endParaRPr/>
          </a:p>
        </p:txBody>
      </p:sp>
      <p:sp>
        <p:nvSpPr>
          <p:cNvPr id="468" name="Google Shape;468;p6"/>
          <p:cNvSpPr txBox="1"/>
          <p:nvPr/>
        </p:nvSpPr>
        <p:spPr>
          <a:xfrm>
            <a:off x="304993" y="0"/>
            <a:ext cx="12130269" cy="127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F9F9F"/>
                </a:solidFill>
                <a:latin typeface="Arial"/>
                <a:ea typeface="Arial"/>
                <a:cs typeface="Arial"/>
                <a:sym typeface="Arial"/>
              </a:rPr>
              <a:t>Modification of Target Area</a:t>
            </a:r>
            <a:endParaRPr/>
          </a:p>
        </p:txBody>
      </p:sp>
      <p:cxnSp>
        <p:nvCxnSpPr>
          <p:cNvPr id="469" name="Google Shape;469;p6"/>
          <p:cNvCxnSpPr/>
          <p:nvPr/>
        </p:nvCxnSpPr>
        <p:spPr>
          <a:xfrm>
            <a:off x="-68580" y="1303695"/>
            <a:ext cx="8618220" cy="0"/>
          </a:xfrm>
          <a:prstGeom prst="straightConnector1">
            <a:avLst/>
          </a:prstGeom>
          <a:noFill/>
          <a:ln cap="flat" cmpd="sng" w="76200">
            <a:solidFill>
              <a:srgbClr val="EA031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"/>
          <p:cNvSpPr txBox="1"/>
          <p:nvPr/>
        </p:nvSpPr>
        <p:spPr>
          <a:xfrm>
            <a:off x="16848052" y="840741"/>
            <a:ext cx="979437" cy="2142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BATTERY</a:t>
            </a:r>
            <a:endParaRPr/>
          </a:p>
        </p:txBody>
      </p:sp>
      <p:pic>
        <p:nvPicPr>
          <p:cNvPr descr="A yellow tape measure on a machine&#10;&#10;Description automatically generated" id="476" name="Google Shape;476;p7"/>
          <p:cNvPicPr preferRelativeResize="0"/>
          <p:nvPr/>
        </p:nvPicPr>
        <p:blipFill rotWithShape="1">
          <a:blip r:embed="rId3">
            <a:alphaModFix/>
          </a:blip>
          <a:srcRect b="30725" l="0" r="0" t="0"/>
          <a:stretch/>
        </p:blipFill>
        <p:spPr>
          <a:xfrm>
            <a:off x="274125" y="4996204"/>
            <a:ext cx="7719253" cy="40106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machine&#10;&#10;Description automatically generated" id="477" name="Google Shape;477;p7"/>
          <p:cNvPicPr preferRelativeResize="0"/>
          <p:nvPr/>
        </p:nvPicPr>
        <p:blipFill rotWithShape="1">
          <a:blip r:embed="rId4">
            <a:alphaModFix/>
          </a:blip>
          <a:srcRect b="0" l="29167" r="18396" t="0"/>
          <a:stretch/>
        </p:blipFill>
        <p:spPr>
          <a:xfrm rot="5400000">
            <a:off x="2333104" y="597341"/>
            <a:ext cx="3601294" cy="515093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7"/>
          <p:cNvSpPr txBox="1"/>
          <p:nvPr/>
        </p:nvSpPr>
        <p:spPr>
          <a:xfrm>
            <a:off x="11149350" y="8077200"/>
            <a:ext cx="3848100" cy="39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Reuse attachment holes &amp; screws</a:t>
            </a:r>
            <a:endParaRPr/>
          </a:p>
        </p:txBody>
      </p:sp>
      <p:pic>
        <p:nvPicPr>
          <p:cNvPr descr="A white rectangular object with black lines&#10;&#10;Description automatically generated" id="479" name="Google Shape;47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88242" y="608716"/>
            <a:ext cx="7719253" cy="70590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0" name="Google Shape;480;p7"/>
          <p:cNvCxnSpPr/>
          <p:nvPr/>
        </p:nvCxnSpPr>
        <p:spPr>
          <a:xfrm flipH="1" rot="10800000">
            <a:off x="4217143" y="4615259"/>
            <a:ext cx="778989" cy="3759121"/>
          </a:xfrm>
          <a:prstGeom prst="straightConnector1">
            <a:avLst/>
          </a:prstGeom>
          <a:noFill/>
          <a:ln cap="flat" cmpd="sng" w="76200">
            <a:solidFill>
              <a:srgbClr val="EA0318"/>
            </a:solidFill>
            <a:prstDash val="dashDot"/>
            <a:round/>
            <a:headEnd len="sm" w="sm" type="none"/>
            <a:tailEnd len="sm" w="sm" type="none"/>
          </a:ln>
        </p:spPr>
      </p:cxnSp>
      <p:cxnSp>
        <p:nvCxnSpPr>
          <p:cNvPr id="481" name="Google Shape;481;p7"/>
          <p:cNvCxnSpPr/>
          <p:nvPr/>
        </p:nvCxnSpPr>
        <p:spPr>
          <a:xfrm flipH="1" rot="10800000">
            <a:off x="1702543" y="1577906"/>
            <a:ext cx="1307357" cy="2585987"/>
          </a:xfrm>
          <a:prstGeom prst="straightConnector1">
            <a:avLst/>
          </a:prstGeom>
          <a:noFill/>
          <a:ln cap="flat" cmpd="sng" w="76200">
            <a:solidFill>
              <a:srgbClr val="EA0318"/>
            </a:solidFill>
            <a:prstDash val="dashDot"/>
            <a:round/>
            <a:headEnd len="sm" w="sm" type="none"/>
            <a:tailEnd len="sm" w="sm" type="none"/>
          </a:ln>
        </p:spPr>
      </p:cxnSp>
      <p:sp>
        <p:nvSpPr>
          <p:cNvPr id="482" name="Google Shape;482;p7"/>
          <p:cNvSpPr/>
          <p:nvPr/>
        </p:nvSpPr>
        <p:spPr>
          <a:xfrm flipH="1" rot="-204313">
            <a:off x="5082661" y="5070653"/>
            <a:ext cx="2477749" cy="3258269"/>
          </a:xfrm>
          <a:custGeom>
            <a:rect b="b" l="l" r="r" t="t"/>
            <a:pathLst>
              <a:path extrusionOk="0" h="3863340" w="3180312">
                <a:moveTo>
                  <a:pt x="373380" y="175260"/>
                </a:moveTo>
                <a:cubicBezTo>
                  <a:pt x="450822" y="128795"/>
                  <a:pt x="473814" y="110436"/>
                  <a:pt x="601980" y="99060"/>
                </a:cubicBezTo>
                <a:cubicBezTo>
                  <a:pt x="966870" y="66673"/>
                  <a:pt x="1333586" y="59906"/>
                  <a:pt x="1699260" y="38100"/>
                </a:cubicBezTo>
                <a:lnTo>
                  <a:pt x="2263140" y="0"/>
                </a:lnTo>
                <a:cubicBezTo>
                  <a:pt x="2225040" y="22860"/>
                  <a:pt x="2184698" y="42343"/>
                  <a:pt x="2148840" y="68580"/>
                </a:cubicBezTo>
                <a:cubicBezTo>
                  <a:pt x="2080331" y="118709"/>
                  <a:pt x="2024524" y="186654"/>
                  <a:pt x="1950720" y="228600"/>
                </a:cubicBezTo>
                <a:cubicBezTo>
                  <a:pt x="1670236" y="388012"/>
                  <a:pt x="1365034" y="502474"/>
                  <a:pt x="1089660" y="670560"/>
                </a:cubicBezTo>
                <a:cubicBezTo>
                  <a:pt x="894080" y="789940"/>
                  <a:pt x="711517" y="933883"/>
                  <a:pt x="502920" y="1028700"/>
                </a:cubicBezTo>
                <a:cubicBezTo>
                  <a:pt x="474980" y="1041400"/>
                  <a:pt x="394026" y="1084499"/>
                  <a:pt x="419100" y="1066800"/>
                </a:cubicBezTo>
                <a:cubicBezTo>
                  <a:pt x="1013828" y="646992"/>
                  <a:pt x="1817663" y="643999"/>
                  <a:pt x="2468880" y="388620"/>
                </a:cubicBezTo>
                <a:cubicBezTo>
                  <a:pt x="2598420" y="337820"/>
                  <a:pt x="2729918" y="291756"/>
                  <a:pt x="2857500" y="236220"/>
                </a:cubicBezTo>
                <a:cubicBezTo>
                  <a:pt x="2946030" y="197684"/>
                  <a:pt x="3031893" y="153056"/>
                  <a:pt x="3116580" y="106680"/>
                </a:cubicBezTo>
                <a:cubicBezTo>
                  <a:pt x="3138858" y="94480"/>
                  <a:pt x="3193134" y="40910"/>
                  <a:pt x="3177540" y="60960"/>
                </a:cubicBezTo>
                <a:cubicBezTo>
                  <a:pt x="3123197" y="130830"/>
                  <a:pt x="2945108" y="278781"/>
                  <a:pt x="2887980" y="320040"/>
                </a:cubicBezTo>
                <a:cubicBezTo>
                  <a:pt x="2812015" y="374903"/>
                  <a:pt x="2725907" y="415144"/>
                  <a:pt x="2651760" y="472440"/>
                </a:cubicBezTo>
                <a:cubicBezTo>
                  <a:pt x="2278547" y="760832"/>
                  <a:pt x="1887389" y="1030020"/>
                  <a:pt x="1546860" y="1356360"/>
                </a:cubicBezTo>
                <a:cubicBezTo>
                  <a:pt x="1424940" y="1473200"/>
                  <a:pt x="1310484" y="1598364"/>
                  <a:pt x="1181100" y="1706880"/>
                </a:cubicBezTo>
                <a:cubicBezTo>
                  <a:pt x="1086924" y="1785866"/>
                  <a:pt x="775745" y="2012178"/>
                  <a:pt x="617220" y="2065020"/>
                </a:cubicBezTo>
                <a:cubicBezTo>
                  <a:pt x="563880" y="2082800"/>
                  <a:pt x="509742" y="2098344"/>
                  <a:pt x="457200" y="2118360"/>
                </a:cubicBezTo>
                <a:cubicBezTo>
                  <a:pt x="402970" y="2139019"/>
                  <a:pt x="351428" y="2166326"/>
                  <a:pt x="297180" y="2186940"/>
                </a:cubicBezTo>
                <a:cubicBezTo>
                  <a:pt x="224345" y="2214617"/>
                  <a:pt x="76200" y="2263140"/>
                  <a:pt x="76200" y="2263140"/>
                </a:cubicBezTo>
                <a:cubicBezTo>
                  <a:pt x="149495" y="2153197"/>
                  <a:pt x="120949" y="2188423"/>
                  <a:pt x="381000" y="2080260"/>
                </a:cubicBezTo>
                <a:cubicBezTo>
                  <a:pt x="853975" y="1883536"/>
                  <a:pt x="1373726" y="1786587"/>
                  <a:pt x="1813560" y="1524000"/>
                </a:cubicBezTo>
                <a:cubicBezTo>
                  <a:pt x="1983740" y="1422400"/>
                  <a:pt x="2157971" y="1327297"/>
                  <a:pt x="2324100" y="1219200"/>
                </a:cubicBezTo>
                <a:cubicBezTo>
                  <a:pt x="3298260" y="585328"/>
                  <a:pt x="2684030" y="938414"/>
                  <a:pt x="2979420" y="769620"/>
                </a:cubicBezTo>
                <a:cubicBezTo>
                  <a:pt x="2727757" y="1186661"/>
                  <a:pt x="2485485" y="1612375"/>
                  <a:pt x="2164080" y="1981200"/>
                </a:cubicBezTo>
                <a:cubicBezTo>
                  <a:pt x="1990695" y="2180166"/>
                  <a:pt x="1925355" y="2252217"/>
                  <a:pt x="1691640" y="2362200"/>
                </a:cubicBezTo>
                <a:cubicBezTo>
                  <a:pt x="1603674" y="2403596"/>
                  <a:pt x="1509839" y="2431396"/>
                  <a:pt x="1417320" y="2461260"/>
                </a:cubicBezTo>
                <a:cubicBezTo>
                  <a:pt x="1108448" y="2560959"/>
                  <a:pt x="800808" y="2665422"/>
                  <a:pt x="487680" y="2750820"/>
                </a:cubicBezTo>
                <a:lnTo>
                  <a:pt x="152400" y="2842260"/>
                </a:lnTo>
                <a:cubicBezTo>
                  <a:pt x="132080" y="2854960"/>
                  <a:pt x="112873" y="2869644"/>
                  <a:pt x="91440" y="2880360"/>
                </a:cubicBezTo>
                <a:cubicBezTo>
                  <a:pt x="77072" y="2887544"/>
                  <a:pt x="59086" y="2886689"/>
                  <a:pt x="45720" y="2895600"/>
                </a:cubicBezTo>
                <a:cubicBezTo>
                  <a:pt x="27787" y="2907555"/>
                  <a:pt x="15240" y="2926080"/>
                  <a:pt x="0" y="2941320"/>
                </a:cubicBezTo>
                <a:cubicBezTo>
                  <a:pt x="34633" y="3114484"/>
                  <a:pt x="-11900" y="3013252"/>
                  <a:pt x="289560" y="2933700"/>
                </a:cubicBezTo>
                <a:cubicBezTo>
                  <a:pt x="869451" y="2780673"/>
                  <a:pt x="2067054" y="2603897"/>
                  <a:pt x="2743200" y="2186940"/>
                </a:cubicBezTo>
                <a:cubicBezTo>
                  <a:pt x="2882995" y="2100733"/>
                  <a:pt x="3124200" y="1874520"/>
                  <a:pt x="3124200" y="1874520"/>
                </a:cubicBezTo>
                <a:cubicBezTo>
                  <a:pt x="3066921" y="1989077"/>
                  <a:pt x="3037160" y="2059370"/>
                  <a:pt x="2964180" y="2164080"/>
                </a:cubicBezTo>
                <a:cubicBezTo>
                  <a:pt x="2936281" y="2204109"/>
                  <a:pt x="2904732" y="2241541"/>
                  <a:pt x="2872740" y="2278380"/>
                </a:cubicBezTo>
                <a:cubicBezTo>
                  <a:pt x="2820870" y="2338109"/>
                  <a:pt x="2755412" y="2387041"/>
                  <a:pt x="2712720" y="2453640"/>
                </a:cubicBezTo>
                <a:cubicBezTo>
                  <a:pt x="2370664" y="2987248"/>
                  <a:pt x="2412265" y="3126352"/>
                  <a:pt x="2011680" y="3489960"/>
                </a:cubicBezTo>
                <a:cubicBezTo>
                  <a:pt x="1889266" y="3601074"/>
                  <a:pt x="1861280" y="3603689"/>
                  <a:pt x="1752600" y="3634740"/>
                </a:cubicBezTo>
                <a:cubicBezTo>
                  <a:pt x="1864360" y="3566160"/>
                  <a:pt x="1969165" y="3484680"/>
                  <a:pt x="2087880" y="3429000"/>
                </a:cubicBezTo>
                <a:cubicBezTo>
                  <a:pt x="2257445" y="3349470"/>
                  <a:pt x="2435371" y="3288242"/>
                  <a:pt x="2613660" y="3230880"/>
                </a:cubicBezTo>
                <a:cubicBezTo>
                  <a:pt x="2728021" y="3194086"/>
                  <a:pt x="2847513" y="3175715"/>
                  <a:pt x="2964180" y="3147060"/>
                </a:cubicBezTo>
                <a:cubicBezTo>
                  <a:pt x="2992305" y="3140152"/>
                  <a:pt x="3020060" y="3131820"/>
                  <a:pt x="3048000" y="3124200"/>
                </a:cubicBezTo>
                <a:cubicBezTo>
                  <a:pt x="3037840" y="3141980"/>
                  <a:pt x="3028879" y="3160501"/>
                  <a:pt x="3017520" y="3177540"/>
                </a:cubicBezTo>
                <a:cubicBezTo>
                  <a:pt x="3003431" y="3198674"/>
                  <a:pt x="2984868" y="3216720"/>
                  <a:pt x="2971800" y="3238500"/>
                </a:cubicBezTo>
                <a:cubicBezTo>
                  <a:pt x="2946663" y="3280395"/>
                  <a:pt x="2929557" y="3326888"/>
                  <a:pt x="2903220" y="3368040"/>
                </a:cubicBezTo>
                <a:cubicBezTo>
                  <a:pt x="2848145" y="3454095"/>
                  <a:pt x="2765905" y="3524638"/>
                  <a:pt x="2727960" y="3619500"/>
                </a:cubicBezTo>
                <a:cubicBezTo>
                  <a:pt x="2712720" y="3657600"/>
                  <a:pt x="2700591" y="3697097"/>
                  <a:pt x="2682240" y="3733800"/>
                </a:cubicBezTo>
                <a:cubicBezTo>
                  <a:pt x="2669953" y="3758374"/>
                  <a:pt x="2653494" y="3780776"/>
                  <a:pt x="2636520" y="3802380"/>
                </a:cubicBezTo>
                <a:cubicBezTo>
                  <a:pt x="2585828" y="3866897"/>
                  <a:pt x="2607191" y="3814167"/>
                  <a:pt x="2590800" y="3863340"/>
                </a:cubicBezTo>
              </a:path>
            </a:pathLst>
          </a:cu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7"/>
          <p:cNvSpPr/>
          <p:nvPr/>
        </p:nvSpPr>
        <p:spPr>
          <a:xfrm>
            <a:off x="4732020" y="5219700"/>
            <a:ext cx="3180312" cy="3863340"/>
          </a:xfrm>
          <a:custGeom>
            <a:rect b="b" l="l" r="r" t="t"/>
            <a:pathLst>
              <a:path extrusionOk="0" h="3863340" w="3180312">
                <a:moveTo>
                  <a:pt x="373380" y="175260"/>
                </a:moveTo>
                <a:cubicBezTo>
                  <a:pt x="450822" y="128795"/>
                  <a:pt x="473814" y="110436"/>
                  <a:pt x="601980" y="99060"/>
                </a:cubicBezTo>
                <a:cubicBezTo>
                  <a:pt x="966870" y="66673"/>
                  <a:pt x="1333586" y="59906"/>
                  <a:pt x="1699260" y="38100"/>
                </a:cubicBezTo>
                <a:lnTo>
                  <a:pt x="2263140" y="0"/>
                </a:lnTo>
                <a:cubicBezTo>
                  <a:pt x="2225040" y="22860"/>
                  <a:pt x="2184698" y="42343"/>
                  <a:pt x="2148840" y="68580"/>
                </a:cubicBezTo>
                <a:cubicBezTo>
                  <a:pt x="2080331" y="118709"/>
                  <a:pt x="2024524" y="186654"/>
                  <a:pt x="1950720" y="228600"/>
                </a:cubicBezTo>
                <a:cubicBezTo>
                  <a:pt x="1670236" y="388012"/>
                  <a:pt x="1365034" y="502474"/>
                  <a:pt x="1089660" y="670560"/>
                </a:cubicBezTo>
                <a:cubicBezTo>
                  <a:pt x="894080" y="789940"/>
                  <a:pt x="711517" y="933883"/>
                  <a:pt x="502920" y="1028700"/>
                </a:cubicBezTo>
                <a:cubicBezTo>
                  <a:pt x="474980" y="1041400"/>
                  <a:pt x="394026" y="1084499"/>
                  <a:pt x="419100" y="1066800"/>
                </a:cubicBezTo>
                <a:cubicBezTo>
                  <a:pt x="1013828" y="646992"/>
                  <a:pt x="1817663" y="643999"/>
                  <a:pt x="2468880" y="388620"/>
                </a:cubicBezTo>
                <a:cubicBezTo>
                  <a:pt x="2598420" y="337820"/>
                  <a:pt x="2729918" y="291756"/>
                  <a:pt x="2857500" y="236220"/>
                </a:cubicBezTo>
                <a:cubicBezTo>
                  <a:pt x="2946030" y="197684"/>
                  <a:pt x="3031893" y="153056"/>
                  <a:pt x="3116580" y="106680"/>
                </a:cubicBezTo>
                <a:cubicBezTo>
                  <a:pt x="3138858" y="94480"/>
                  <a:pt x="3193134" y="40910"/>
                  <a:pt x="3177540" y="60960"/>
                </a:cubicBezTo>
                <a:cubicBezTo>
                  <a:pt x="3123197" y="130830"/>
                  <a:pt x="2945108" y="278781"/>
                  <a:pt x="2887980" y="320040"/>
                </a:cubicBezTo>
                <a:cubicBezTo>
                  <a:pt x="2812015" y="374903"/>
                  <a:pt x="2725907" y="415144"/>
                  <a:pt x="2651760" y="472440"/>
                </a:cubicBezTo>
                <a:cubicBezTo>
                  <a:pt x="2278547" y="760832"/>
                  <a:pt x="1887389" y="1030020"/>
                  <a:pt x="1546860" y="1356360"/>
                </a:cubicBezTo>
                <a:cubicBezTo>
                  <a:pt x="1424940" y="1473200"/>
                  <a:pt x="1310484" y="1598364"/>
                  <a:pt x="1181100" y="1706880"/>
                </a:cubicBezTo>
                <a:cubicBezTo>
                  <a:pt x="1086924" y="1785866"/>
                  <a:pt x="775745" y="2012178"/>
                  <a:pt x="617220" y="2065020"/>
                </a:cubicBezTo>
                <a:cubicBezTo>
                  <a:pt x="563880" y="2082800"/>
                  <a:pt x="509742" y="2098344"/>
                  <a:pt x="457200" y="2118360"/>
                </a:cubicBezTo>
                <a:cubicBezTo>
                  <a:pt x="402970" y="2139019"/>
                  <a:pt x="351428" y="2166326"/>
                  <a:pt x="297180" y="2186940"/>
                </a:cubicBezTo>
                <a:cubicBezTo>
                  <a:pt x="224345" y="2214617"/>
                  <a:pt x="76200" y="2263140"/>
                  <a:pt x="76200" y="2263140"/>
                </a:cubicBezTo>
                <a:cubicBezTo>
                  <a:pt x="149495" y="2153197"/>
                  <a:pt x="120949" y="2188423"/>
                  <a:pt x="381000" y="2080260"/>
                </a:cubicBezTo>
                <a:cubicBezTo>
                  <a:pt x="853975" y="1883536"/>
                  <a:pt x="1373726" y="1786587"/>
                  <a:pt x="1813560" y="1524000"/>
                </a:cubicBezTo>
                <a:cubicBezTo>
                  <a:pt x="1983740" y="1422400"/>
                  <a:pt x="2157971" y="1327297"/>
                  <a:pt x="2324100" y="1219200"/>
                </a:cubicBezTo>
                <a:cubicBezTo>
                  <a:pt x="3298260" y="585328"/>
                  <a:pt x="2684030" y="938414"/>
                  <a:pt x="2979420" y="769620"/>
                </a:cubicBezTo>
                <a:cubicBezTo>
                  <a:pt x="2727757" y="1186661"/>
                  <a:pt x="2485485" y="1612375"/>
                  <a:pt x="2164080" y="1981200"/>
                </a:cubicBezTo>
                <a:cubicBezTo>
                  <a:pt x="1990695" y="2180166"/>
                  <a:pt x="1925355" y="2252217"/>
                  <a:pt x="1691640" y="2362200"/>
                </a:cubicBezTo>
                <a:cubicBezTo>
                  <a:pt x="1603674" y="2403596"/>
                  <a:pt x="1509839" y="2431396"/>
                  <a:pt x="1417320" y="2461260"/>
                </a:cubicBezTo>
                <a:cubicBezTo>
                  <a:pt x="1108448" y="2560959"/>
                  <a:pt x="800808" y="2665422"/>
                  <a:pt x="487680" y="2750820"/>
                </a:cubicBezTo>
                <a:lnTo>
                  <a:pt x="152400" y="2842260"/>
                </a:lnTo>
                <a:cubicBezTo>
                  <a:pt x="132080" y="2854960"/>
                  <a:pt x="112873" y="2869644"/>
                  <a:pt x="91440" y="2880360"/>
                </a:cubicBezTo>
                <a:cubicBezTo>
                  <a:pt x="77072" y="2887544"/>
                  <a:pt x="59086" y="2886689"/>
                  <a:pt x="45720" y="2895600"/>
                </a:cubicBezTo>
                <a:cubicBezTo>
                  <a:pt x="27787" y="2907555"/>
                  <a:pt x="15240" y="2926080"/>
                  <a:pt x="0" y="2941320"/>
                </a:cubicBezTo>
                <a:cubicBezTo>
                  <a:pt x="34633" y="3114484"/>
                  <a:pt x="-11900" y="3013252"/>
                  <a:pt x="289560" y="2933700"/>
                </a:cubicBezTo>
                <a:cubicBezTo>
                  <a:pt x="869451" y="2780673"/>
                  <a:pt x="2067054" y="2603897"/>
                  <a:pt x="2743200" y="2186940"/>
                </a:cubicBezTo>
                <a:cubicBezTo>
                  <a:pt x="2882995" y="2100733"/>
                  <a:pt x="3124200" y="1874520"/>
                  <a:pt x="3124200" y="1874520"/>
                </a:cubicBezTo>
                <a:cubicBezTo>
                  <a:pt x="3066921" y="1989077"/>
                  <a:pt x="3037160" y="2059370"/>
                  <a:pt x="2964180" y="2164080"/>
                </a:cubicBezTo>
                <a:cubicBezTo>
                  <a:pt x="2936281" y="2204109"/>
                  <a:pt x="2904732" y="2241541"/>
                  <a:pt x="2872740" y="2278380"/>
                </a:cubicBezTo>
                <a:cubicBezTo>
                  <a:pt x="2820870" y="2338109"/>
                  <a:pt x="2755412" y="2387041"/>
                  <a:pt x="2712720" y="2453640"/>
                </a:cubicBezTo>
                <a:cubicBezTo>
                  <a:pt x="2370664" y="2987248"/>
                  <a:pt x="2412265" y="3126352"/>
                  <a:pt x="2011680" y="3489960"/>
                </a:cubicBezTo>
                <a:cubicBezTo>
                  <a:pt x="1889266" y="3601074"/>
                  <a:pt x="1861280" y="3603689"/>
                  <a:pt x="1752600" y="3634740"/>
                </a:cubicBezTo>
                <a:cubicBezTo>
                  <a:pt x="1864360" y="3566160"/>
                  <a:pt x="1969165" y="3484680"/>
                  <a:pt x="2087880" y="3429000"/>
                </a:cubicBezTo>
                <a:cubicBezTo>
                  <a:pt x="2257445" y="3349470"/>
                  <a:pt x="2435371" y="3288242"/>
                  <a:pt x="2613660" y="3230880"/>
                </a:cubicBezTo>
                <a:cubicBezTo>
                  <a:pt x="2728021" y="3194086"/>
                  <a:pt x="2847513" y="3175715"/>
                  <a:pt x="2964180" y="3147060"/>
                </a:cubicBezTo>
                <a:cubicBezTo>
                  <a:pt x="2992305" y="3140152"/>
                  <a:pt x="3020060" y="3131820"/>
                  <a:pt x="3048000" y="3124200"/>
                </a:cubicBezTo>
                <a:cubicBezTo>
                  <a:pt x="3037840" y="3141980"/>
                  <a:pt x="3028879" y="3160501"/>
                  <a:pt x="3017520" y="3177540"/>
                </a:cubicBezTo>
                <a:cubicBezTo>
                  <a:pt x="3003431" y="3198674"/>
                  <a:pt x="2984868" y="3216720"/>
                  <a:pt x="2971800" y="3238500"/>
                </a:cubicBezTo>
                <a:cubicBezTo>
                  <a:pt x="2946663" y="3280395"/>
                  <a:pt x="2929557" y="3326888"/>
                  <a:pt x="2903220" y="3368040"/>
                </a:cubicBezTo>
                <a:cubicBezTo>
                  <a:pt x="2848145" y="3454095"/>
                  <a:pt x="2765905" y="3524638"/>
                  <a:pt x="2727960" y="3619500"/>
                </a:cubicBezTo>
                <a:cubicBezTo>
                  <a:pt x="2712720" y="3657600"/>
                  <a:pt x="2700591" y="3697097"/>
                  <a:pt x="2682240" y="3733800"/>
                </a:cubicBezTo>
                <a:cubicBezTo>
                  <a:pt x="2669953" y="3758374"/>
                  <a:pt x="2653494" y="3780776"/>
                  <a:pt x="2636520" y="3802380"/>
                </a:cubicBezTo>
                <a:cubicBezTo>
                  <a:pt x="2585828" y="3866897"/>
                  <a:pt x="2607191" y="3814167"/>
                  <a:pt x="2590800" y="3863340"/>
                </a:cubicBezTo>
              </a:path>
            </a:pathLst>
          </a:cu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7"/>
          <p:cNvSpPr txBox="1"/>
          <p:nvPr/>
        </p:nvSpPr>
        <p:spPr>
          <a:xfrm>
            <a:off x="304993" y="0"/>
            <a:ext cx="12130269" cy="127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F9F9F"/>
                </a:solidFill>
                <a:latin typeface="Arial"/>
                <a:ea typeface="Arial"/>
                <a:cs typeface="Arial"/>
                <a:sym typeface="Arial"/>
              </a:rPr>
              <a:t>Modify Plexiglass</a:t>
            </a:r>
            <a:endParaRPr/>
          </a:p>
        </p:txBody>
      </p:sp>
      <p:cxnSp>
        <p:nvCxnSpPr>
          <p:cNvPr id="485" name="Google Shape;485;p7"/>
          <p:cNvCxnSpPr/>
          <p:nvPr/>
        </p:nvCxnSpPr>
        <p:spPr>
          <a:xfrm>
            <a:off x="-68580" y="1303695"/>
            <a:ext cx="8618220" cy="0"/>
          </a:xfrm>
          <a:prstGeom prst="straightConnector1">
            <a:avLst/>
          </a:prstGeom>
          <a:noFill/>
          <a:ln cap="flat" cmpd="sng" w="76200">
            <a:solidFill>
              <a:srgbClr val="EA031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"/>
          <p:cNvSpPr txBox="1"/>
          <p:nvPr/>
        </p:nvSpPr>
        <p:spPr>
          <a:xfrm>
            <a:off x="16848052" y="840741"/>
            <a:ext cx="979437" cy="2142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BATTERY</a:t>
            </a:r>
            <a:endParaRPr/>
          </a:p>
        </p:txBody>
      </p:sp>
      <p:pic>
        <p:nvPicPr>
          <p:cNvPr descr="A close-up of a metal piece&#10;&#10;Description automatically generated" id="492" name="Google Shape;49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8654" y="6521330"/>
            <a:ext cx="3793744" cy="24442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silver metal object with a bolt&#10;&#10;Description automatically generated with medium confidence" id="493" name="Google Shape;493;p8"/>
          <p:cNvPicPr preferRelativeResize="0"/>
          <p:nvPr/>
        </p:nvPicPr>
        <p:blipFill rotWithShape="1">
          <a:blip r:embed="rId4">
            <a:alphaModFix/>
          </a:blip>
          <a:srcRect b="9999" l="20444" r="0" t="0"/>
          <a:stretch/>
        </p:blipFill>
        <p:spPr>
          <a:xfrm>
            <a:off x="5763129" y="6471101"/>
            <a:ext cx="3523784" cy="23436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object with a nut&#10;&#10;Description automatically generated with medium confidence" id="494" name="Google Shape;49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07720" y="6471101"/>
            <a:ext cx="3334379" cy="2254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drawing of a rectangular object&#10;&#10;Description automatically generated" id="495" name="Google Shape;495;p8"/>
          <p:cNvPicPr preferRelativeResize="0"/>
          <p:nvPr/>
        </p:nvPicPr>
        <p:blipFill rotWithShape="1">
          <a:blip r:embed="rId6">
            <a:alphaModFix/>
          </a:blip>
          <a:srcRect b="0" l="0" r="427" t="0"/>
          <a:stretch/>
        </p:blipFill>
        <p:spPr>
          <a:xfrm rot="5400000">
            <a:off x="12880570" y="3923969"/>
            <a:ext cx="7815925" cy="20779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6" name="Google Shape;496;p8"/>
          <p:cNvGrpSpPr/>
          <p:nvPr/>
        </p:nvGrpSpPr>
        <p:grpSpPr>
          <a:xfrm>
            <a:off x="1398654" y="1483508"/>
            <a:ext cx="3793744" cy="4512977"/>
            <a:chOff x="918240" y="1101543"/>
            <a:chExt cx="4513812" cy="5369558"/>
          </a:xfrm>
        </p:grpSpPr>
        <p:pic>
          <p:nvPicPr>
            <p:cNvPr descr="A person in a yellow vest working on a machine&#10;&#10;Description automatically generated" id="497" name="Google Shape;497;p8"/>
            <p:cNvPicPr preferRelativeResize="0"/>
            <p:nvPr/>
          </p:nvPicPr>
          <p:blipFill rotWithShape="1">
            <a:blip r:embed="rId7">
              <a:alphaModFix/>
            </a:blip>
            <a:srcRect b="0" l="8359" r="31287" t="32353"/>
            <a:stretch/>
          </p:blipFill>
          <p:spPr>
            <a:xfrm rot="5400000">
              <a:off x="490367" y="1529416"/>
              <a:ext cx="5369558" cy="451381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8" name="Google Shape;498;p8"/>
            <p:cNvCxnSpPr/>
            <p:nvPr/>
          </p:nvCxnSpPr>
          <p:spPr>
            <a:xfrm flipH="1">
              <a:off x="2011680" y="1510748"/>
              <a:ext cx="701040" cy="4307270"/>
            </a:xfrm>
            <a:prstGeom prst="straightConnector1">
              <a:avLst/>
            </a:prstGeom>
            <a:noFill/>
            <a:ln cap="flat" cmpd="sng" w="57150">
              <a:solidFill>
                <a:srgbClr val="EA0318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499" name="Google Shape;499;p8"/>
            <p:cNvCxnSpPr/>
            <p:nvPr/>
          </p:nvCxnSpPr>
          <p:spPr>
            <a:xfrm flipH="1">
              <a:off x="2286000" y="1560977"/>
              <a:ext cx="688107" cy="4257041"/>
            </a:xfrm>
            <a:prstGeom prst="straightConnector1">
              <a:avLst/>
            </a:prstGeom>
            <a:noFill/>
            <a:ln cap="flat" cmpd="sng" w="57150">
              <a:solidFill>
                <a:srgbClr val="EA0318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500" name="Google Shape;500;p8"/>
            <p:cNvCxnSpPr/>
            <p:nvPr/>
          </p:nvCxnSpPr>
          <p:spPr>
            <a:xfrm>
              <a:off x="1975104" y="5775452"/>
              <a:ext cx="310896" cy="42566"/>
            </a:xfrm>
            <a:prstGeom prst="straightConnector1">
              <a:avLst/>
            </a:prstGeom>
            <a:noFill/>
            <a:ln cap="flat" cmpd="sng" w="57150">
              <a:solidFill>
                <a:srgbClr val="EA0318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501" name="Google Shape;501;p8"/>
            <p:cNvCxnSpPr/>
            <p:nvPr/>
          </p:nvCxnSpPr>
          <p:spPr>
            <a:xfrm>
              <a:off x="2699787" y="1518411"/>
              <a:ext cx="310896" cy="42566"/>
            </a:xfrm>
            <a:prstGeom prst="straightConnector1">
              <a:avLst/>
            </a:prstGeom>
            <a:noFill/>
            <a:ln cap="flat" cmpd="sng" w="57150">
              <a:solidFill>
                <a:srgbClr val="EA0318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cxnSp>
        <p:nvCxnSpPr>
          <p:cNvPr id="502" name="Google Shape;502;p8"/>
          <p:cNvCxnSpPr/>
          <p:nvPr/>
        </p:nvCxnSpPr>
        <p:spPr>
          <a:xfrm>
            <a:off x="9516565" y="7717099"/>
            <a:ext cx="688211" cy="0"/>
          </a:xfrm>
          <a:prstGeom prst="straightConnector1">
            <a:avLst/>
          </a:prstGeom>
          <a:noFill/>
          <a:ln cap="flat" cmpd="sng" w="57150">
            <a:solidFill>
              <a:srgbClr val="EA0318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A close-up of a metal frame&#10;&#10;Description automatically generated" id="503" name="Google Shape;503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18508" y="3441277"/>
            <a:ext cx="9278517" cy="27932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4" name="Google Shape;504;p8"/>
          <p:cNvCxnSpPr/>
          <p:nvPr/>
        </p:nvCxnSpPr>
        <p:spPr>
          <a:xfrm>
            <a:off x="8877300" y="4770120"/>
            <a:ext cx="1143000" cy="464820"/>
          </a:xfrm>
          <a:prstGeom prst="straightConnector1">
            <a:avLst/>
          </a:prstGeom>
          <a:noFill/>
          <a:ln cap="flat" cmpd="sng" w="38100">
            <a:solidFill>
              <a:srgbClr val="EA0318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505" name="Google Shape;505;p8"/>
          <p:cNvSpPr txBox="1"/>
          <p:nvPr/>
        </p:nvSpPr>
        <p:spPr>
          <a:xfrm>
            <a:off x="9693764" y="4520514"/>
            <a:ext cx="2697480" cy="739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280mm</a:t>
            </a:r>
            <a:endParaRPr/>
          </a:p>
        </p:txBody>
      </p:sp>
      <p:cxnSp>
        <p:nvCxnSpPr>
          <p:cNvPr id="506" name="Google Shape;506;p8"/>
          <p:cNvCxnSpPr/>
          <p:nvPr/>
        </p:nvCxnSpPr>
        <p:spPr>
          <a:xfrm>
            <a:off x="5307224" y="7692278"/>
            <a:ext cx="688211" cy="0"/>
          </a:xfrm>
          <a:prstGeom prst="straightConnector1">
            <a:avLst/>
          </a:prstGeom>
          <a:noFill/>
          <a:ln cap="flat" cmpd="sng" w="57150">
            <a:solidFill>
              <a:srgbClr val="EA0318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A close-up of a machine&#10;&#10;Description automatically generated" id="507" name="Google Shape;507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27977" y="0"/>
            <a:ext cx="5687749" cy="32497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8" name="Google Shape;508;p8"/>
          <p:cNvCxnSpPr/>
          <p:nvPr/>
        </p:nvCxnSpPr>
        <p:spPr>
          <a:xfrm rot="10800000">
            <a:off x="11476844" y="1624898"/>
            <a:ext cx="1828800" cy="1021080"/>
          </a:xfrm>
          <a:prstGeom prst="straightConnector1">
            <a:avLst/>
          </a:prstGeom>
          <a:noFill/>
          <a:ln cap="flat" cmpd="sng" w="57150">
            <a:solidFill>
              <a:srgbClr val="EA0318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09" name="Google Shape;509;p8"/>
          <p:cNvSpPr txBox="1"/>
          <p:nvPr/>
        </p:nvSpPr>
        <p:spPr>
          <a:xfrm>
            <a:off x="304993" y="0"/>
            <a:ext cx="12130269" cy="127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F9F9F"/>
                </a:solidFill>
                <a:latin typeface="Arial"/>
                <a:ea typeface="Arial"/>
                <a:cs typeface="Arial"/>
                <a:sym typeface="Arial"/>
              </a:rPr>
              <a:t>Crossbar Setup</a:t>
            </a:r>
            <a:endParaRPr/>
          </a:p>
        </p:txBody>
      </p:sp>
      <p:cxnSp>
        <p:nvCxnSpPr>
          <p:cNvPr id="510" name="Google Shape;510;p8"/>
          <p:cNvCxnSpPr/>
          <p:nvPr/>
        </p:nvCxnSpPr>
        <p:spPr>
          <a:xfrm>
            <a:off x="-68580" y="1303695"/>
            <a:ext cx="8618220" cy="0"/>
          </a:xfrm>
          <a:prstGeom prst="straightConnector1">
            <a:avLst/>
          </a:prstGeom>
          <a:noFill/>
          <a:ln cap="flat" cmpd="sng" w="76200">
            <a:solidFill>
              <a:srgbClr val="EA031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9"/>
          <p:cNvSpPr txBox="1"/>
          <p:nvPr/>
        </p:nvSpPr>
        <p:spPr>
          <a:xfrm>
            <a:off x="16848052" y="840741"/>
            <a:ext cx="979437" cy="2142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BATTERY</a:t>
            </a:r>
            <a:endParaRPr/>
          </a:p>
        </p:txBody>
      </p:sp>
      <p:pic>
        <p:nvPicPr>
          <p:cNvPr descr="A diagram of a box&#10;&#10;Description automatically generated with medium confidence" id="517" name="Google Shape;51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160" y="1512163"/>
            <a:ext cx="10160940" cy="6340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tack of rectangular metal objects&#10;&#10;Description automatically generated" id="518" name="Google Shape;51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40339" y="2258623"/>
            <a:ext cx="7113886" cy="4896274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9"/>
          <p:cNvSpPr txBox="1"/>
          <p:nvPr/>
        </p:nvSpPr>
        <p:spPr>
          <a:xfrm>
            <a:off x="11041379" y="7204430"/>
            <a:ext cx="6253765" cy="745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Note: Install Vibration Dampers T-slot Nuts before screwing on aluminum Plate</a:t>
            </a:r>
            <a:endParaRPr/>
          </a:p>
        </p:txBody>
      </p:sp>
      <p:cxnSp>
        <p:nvCxnSpPr>
          <p:cNvPr id="520" name="Google Shape;520;p9"/>
          <p:cNvCxnSpPr/>
          <p:nvPr/>
        </p:nvCxnSpPr>
        <p:spPr>
          <a:xfrm flipH="1" rot="10800000">
            <a:off x="13388340" y="6278880"/>
            <a:ext cx="335280" cy="925550"/>
          </a:xfrm>
          <a:prstGeom prst="straightConnector1">
            <a:avLst/>
          </a:prstGeom>
          <a:noFill/>
          <a:ln cap="flat" cmpd="sng" w="38100">
            <a:solidFill>
              <a:srgbClr val="EA0318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21" name="Google Shape;521;p9"/>
          <p:cNvSpPr txBox="1"/>
          <p:nvPr/>
        </p:nvSpPr>
        <p:spPr>
          <a:xfrm>
            <a:off x="304993" y="0"/>
            <a:ext cx="12130269" cy="127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F9F9F"/>
                </a:solidFill>
                <a:latin typeface="Arial"/>
                <a:ea typeface="Arial"/>
                <a:cs typeface="Arial"/>
                <a:sym typeface="Arial"/>
              </a:rPr>
              <a:t>Aluminum Plate</a:t>
            </a:r>
            <a:endParaRPr/>
          </a:p>
        </p:txBody>
      </p:sp>
      <p:cxnSp>
        <p:nvCxnSpPr>
          <p:cNvPr id="522" name="Google Shape;522;p9"/>
          <p:cNvCxnSpPr/>
          <p:nvPr/>
        </p:nvCxnSpPr>
        <p:spPr>
          <a:xfrm>
            <a:off x="-68580" y="1303695"/>
            <a:ext cx="8618220" cy="0"/>
          </a:xfrm>
          <a:prstGeom prst="straightConnector1">
            <a:avLst/>
          </a:prstGeom>
          <a:noFill/>
          <a:ln cap="flat" cmpd="sng" w="76200">
            <a:solidFill>
              <a:srgbClr val="EA031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Custom Design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EB0A1E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4_Custom Design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EB0A1E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_Custom Design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EB0A1E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2016-01-29T16:03:37Z</dcterms:created>
  <dc:creator>TEMA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8140bda3-af56-4237-bf3d-ff46c2d50c88</vt:lpwstr>
  </property>
  <property fmtid="{D5CDD505-2E9C-101B-9397-08002B2CF9AE}" pid="3" name="xClassification">
    <vt:lpwstr>PUBLIC / NONE</vt:lpwstr>
  </property>
  <property fmtid="{D5CDD505-2E9C-101B-9397-08002B2CF9AE}" pid="4" name="xVisual Markings">
    <vt:lpwstr>No Label</vt:lpwstr>
  </property>
  <property fmtid="{D5CDD505-2E9C-101B-9397-08002B2CF9AE}" pid="5" name="ToyotaClassification">
    <vt:lpwstr>PUBLIC</vt:lpwstr>
  </property>
  <property fmtid="{D5CDD505-2E9C-101B-9397-08002B2CF9AE}" pid="6" name="ToyotaVisualMarkings">
    <vt:lpwstr>No Label</vt:lpwstr>
  </property>
  <property fmtid="{D5CDD505-2E9C-101B-9397-08002B2CF9AE}" pid="7" name="ContentTypeId">
    <vt:lpwstr>0x0101003A8DF4290F900445AE09B79CDE99CA69</vt:lpwstr>
  </property>
  <property fmtid="{D5CDD505-2E9C-101B-9397-08002B2CF9AE}" pid="8" name="MediaServiceImageTags">
    <vt:lpwstr/>
  </property>
  <property fmtid="{D5CDD505-2E9C-101B-9397-08002B2CF9AE}" pid="9" name="MSIP_Label_fbb3c382-541a-4789-80ed-24b21ea5b276_Enabled">
    <vt:lpwstr>true</vt:lpwstr>
  </property>
  <property fmtid="{D5CDD505-2E9C-101B-9397-08002B2CF9AE}" pid="10" name="MSIP_Label_fbb3c382-541a-4789-80ed-24b21ea5b276_SetDate">
    <vt:lpwstr>2023-02-28T15:40:22Z</vt:lpwstr>
  </property>
  <property fmtid="{D5CDD505-2E9C-101B-9397-08002B2CF9AE}" pid="11" name="MSIP_Label_fbb3c382-541a-4789-80ed-24b21ea5b276_Method">
    <vt:lpwstr>Standard</vt:lpwstr>
  </property>
  <property fmtid="{D5CDD505-2E9C-101B-9397-08002B2CF9AE}" pid="12" name="MSIP_Label_fbb3c382-541a-4789-80ed-24b21ea5b276_Name">
    <vt:lpwstr>Protected 関係者外秘</vt:lpwstr>
  </property>
  <property fmtid="{D5CDD505-2E9C-101B-9397-08002B2CF9AE}" pid="13" name="MSIP_Label_fbb3c382-541a-4789-80ed-24b21ea5b276_SiteId">
    <vt:lpwstr>8c642d1d-d709-47b0-ab10-080af10798fb</vt:lpwstr>
  </property>
  <property fmtid="{D5CDD505-2E9C-101B-9397-08002B2CF9AE}" pid="14" name="MSIP_Label_fbb3c382-541a-4789-80ed-24b21ea5b276_ActionId">
    <vt:lpwstr>270df7c4-b643-479a-96c0-5acfd051fc58</vt:lpwstr>
  </property>
  <property fmtid="{D5CDD505-2E9C-101B-9397-08002B2CF9AE}" pid="15" name="MSIP_Label_fbb3c382-541a-4789-80ed-24b21ea5b276_ContentBits">
    <vt:lpwstr>1</vt:lpwstr>
  </property>
</Properties>
</file>